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2406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424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138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442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190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23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3435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507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651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1219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6774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FCA9C-6E4B-4C4D-A1E9-C584B02AB0AB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6AF3F-1DBC-4890-B21C-FFF8D1B1AC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901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404561"/>
              </p:ext>
            </p:extLst>
          </p:nvPr>
        </p:nvGraphicFramePr>
        <p:xfrm>
          <a:off x="188640" y="1229799"/>
          <a:ext cx="2799184" cy="47129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741040"/>
                <a:gridCol w="782960"/>
                <a:gridCol w="513184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u="none" strike="noStrike" dirty="0">
                          <a:effectLst/>
                        </a:rPr>
                        <a:t>Pro-MMP-2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14139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Relative 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pixel</a:t>
                      </a:r>
                      <a:r>
                        <a:rPr lang="de-DE" sz="1000" u="none" strike="noStrike" dirty="0" smtClean="0">
                          <a:effectLst/>
                        </a:rPr>
                        <a:t> 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density</a:t>
                      </a:r>
                      <a:r>
                        <a:rPr lang="de-DE" sz="1000" u="none" strike="noStrike" dirty="0" smtClean="0">
                          <a:effectLst/>
                        </a:rPr>
                        <a:t>  Exp1 [AU]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dirty="0" smtClean="0">
                          <a:effectLst/>
                        </a:rPr>
                        <a:t>Relative</a:t>
                      </a:r>
                      <a:r>
                        <a:rPr lang="de-DE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000" u="none" strike="noStrike" baseline="0" dirty="0" err="1" smtClean="0">
                          <a:effectLst/>
                        </a:rPr>
                        <a:t>p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ixel</a:t>
                      </a:r>
                      <a:r>
                        <a:rPr lang="de-DE" sz="1000" u="none" strike="noStrike" dirty="0" smtClean="0">
                          <a:effectLst/>
                        </a:rPr>
                        <a:t> 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density</a:t>
                      </a:r>
                      <a:r>
                        <a:rPr lang="de-DE" sz="1000" u="none" strike="noStrike" dirty="0" smtClean="0">
                          <a:effectLst/>
                        </a:rPr>
                        <a:t>  Exp2</a:t>
                      </a:r>
                      <a:r>
                        <a:rPr lang="de-DE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000" u="none" strike="noStrike" dirty="0" smtClean="0">
                          <a:effectLst/>
                        </a:rPr>
                        <a:t>[AU]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dirty="0" smtClean="0">
                          <a:effectLst/>
                        </a:rPr>
                        <a:t>Relative</a:t>
                      </a:r>
                      <a:r>
                        <a:rPr lang="de-DE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000" u="none" strike="noStrike" baseline="0" dirty="0" err="1" smtClean="0">
                          <a:effectLst/>
                        </a:rPr>
                        <a:t>p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ixel</a:t>
                      </a:r>
                      <a:r>
                        <a:rPr lang="de-DE" sz="1000" u="none" strike="noStrike" dirty="0" smtClean="0">
                          <a:effectLst/>
                        </a:rPr>
                        <a:t> 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density</a:t>
                      </a:r>
                      <a:r>
                        <a:rPr lang="de-DE" sz="1000" u="none" strike="noStrike" dirty="0" smtClean="0">
                          <a:effectLst/>
                        </a:rPr>
                        <a:t> Exp3 [AU]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dirty="0" smtClean="0">
                          <a:effectLst/>
                        </a:rPr>
                        <a:t>Average [AU]</a:t>
                      </a:r>
                    </a:p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 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118.31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59.63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69.97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82.64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101.97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62.73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77.81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80.84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170.47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83.36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96.33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116.72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129.38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79.03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89.00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99.14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244.94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142.79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155.12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180.95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118.56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139.36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145.58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134.50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51.74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71.55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76.63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66.64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134.18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119.27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113.13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122.19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150.99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97.85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79.88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109.58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213.95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128.85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141.62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161.47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178.66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137.69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134.79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150.38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159.59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95.56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93.25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116.13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205.95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124.17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130.09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153.40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159.17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98.45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127.31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128.31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142.24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101.76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64.19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102.73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157.21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186.90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197.83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180.65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195.12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144.24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166.49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168.62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138.92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92.76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120.16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117.28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152.01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110.03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136.01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132.68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147.14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104.49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145.31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132.31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67.84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48.33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56.63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57.60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131.26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118.42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135.52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128.40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61.88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86.23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102.22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83.44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60.91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73.62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71.96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68.83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882655"/>
              </p:ext>
            </p:extLst>
          </p:nvPr>
        </p:nvGraphicFramePr>
        <p:xfrm>
          <a:off x="3111488" y="1226469"/>
          <a:ext cx="2871192" cy="47129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585192"/>
              </a:tblGrid>
              <a:tr h="161925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000" b="1" u="none" strike="noStrike" dirty="0" err="1">
                          <a:effectLst/>
                        </a:rPr>
                        <a:t>Active</a:t>
                      </a:r>
                      <a:r>
                        <a:rPr lang="de-DE" sz="1000" b="1" u="none" strike="noStrike" dirty="0">
                          <a:effectLst/>
                        </a:rPr>
                        <a:t> MMP-2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5820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dirty="0" smtClean="0">
                          <a:effectLst/>
                        </a:rPr>
                        <a:t>Relative</a:t>
                      </a:r>
                      <a:r>
                        <a:rPr lang="de-DE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000" u="none" strike="noStrike" baseline="0" dirty="0" err="1" smtClean="0">
                          <a:effectLst/>
                        </a:rPr>
                        <a:t>p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ixel</a:t>
                      </a:r>
                      <a:r>
                        <a:rPr lang="de-DE" sz="1000" u="none" strike="noStrike" dirty="0" smtClean="0">
                          <a:effectLst/>
                        </a:rPr>
                        <a:t> 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density</a:t>
                      </a:r>
                      <a:r>
                        <a:rPr lang="de-DE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000" u="none" strike="noStrike" dirty="0" smtClean="0">
                          <a:effectLst/>
                        </a:rPr>
                        <a:t>Exp1</a:t>
                      </a:r>
                      <a:r>
                        <a:rPr lang="de-DE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000" u="none" strike="noStrike" dirty="0" smtClean="0">
                          <a:effectLst/>
                        </a:rPr>
                        <a:t>[AU]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dirty="0" smtClean="0">
                          <a:effectLst/>
                        </a:rPr>
                        <a:t>Relative</a:t>
                      </a:r>
                      <a:r>
                        <a:rPr lang="de-DE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000" u="none" strike="noStrike" baseline="0" dirty="0" err="1" smtClean="0">
                          <a:effectLst/>
                        </a:rPr>
                        <a:t>p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ixel</a:t>
                      </a:r>
                      <a:r>
                        <a:rPr lang="de-DE" sz="1000" u="none" strike="noStrike" dirty="0" smtClean="0">
                          <a:effectLst/>
                        </a:rPr>
                        <a:t> 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density</a:t>
                      </a:r>
                      <a:r>
                        <a:rPr lang="de-DE" sz="1000" u="none" strike="noStrike" dirty="0" smtClean="0">
                          <a:effectLst/>
                        </a:rPr>
                        <a:t> Exp2 [AU]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dirty="0" smtClean="0">
                          <a:effectLst/>
                        </a:rPr>
                        <a:t>Relative 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pixel</a:t>
                      </a:r>
                      <a:r>
                        <a:rPr lang="de-DE" sz="1000" u="none" strike="noStrike" dirty="0" smtClean="0">
                          <a:effectLst/>
                        </a:rPr>
                        <a:t> </a:t>
                      </a:r>
                      <a:r>
                        <a:rPr lang="de-DE" sz="1000" u="none" strike="noStrike" dirty="0" err="1" smtClean="0">
                          <a:effectLst/>
                        </a:rPr>
                        <a:t>density</a:t>
                      </a:r>
                      <a:r>
                        <a:rPr lang="de-DE" sz="1000" u="none" strike="noStrike" dirty="0" smtClean="0">
                          <a:effectLst/>
                        </a:rPr>
                        <a:t> Exp3 [AU]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dirty="0" smtClean="0">
                          <a:effectLst/>
                        </a:rPr>
                        <a:t>Average [AU]</a:t>
                      </a:r>
                    </a:p>
                  </a:txBody>
                  <a:tcPr marL="9525" marR="9525" marT="9525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42.43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34.17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42.70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39.77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32.35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29.31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37.65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33.10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26.15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15.41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25.44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22.33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30.47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21.57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29.35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27.13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57.35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44.98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42.25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48.19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36.05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55.93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53.93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48.64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29.23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34.17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45.84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36.41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38.85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40.73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39.83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39.80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27.98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17.83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14.26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20.02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54.43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23.99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31.72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36.71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44.77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35.22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43.35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41.11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42.47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32.63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38.34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37.81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64.13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41.94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45.42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50.49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45.90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24.29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33.38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34.52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37.07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28.69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12.22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25.99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42.10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56.21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53.26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50.52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41.32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39.94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52.34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44.53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39.66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14.95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29.45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28.02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28.71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22.26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37.05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29.34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30.19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15.63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35.57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27.13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46.88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12.42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16.33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25.21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32.47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26.83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36.92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32.07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17.42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20.47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30.52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22.80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22.36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18.41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15.33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smtClean="0">
                          <a:effectLst/>
                        </a:rPr>
                        <a:t>18.70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188640" y="539552"/>
            <a:ext cx="7353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S5 Table. 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MMP-2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pixel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densities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calculation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pixel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pro-MMP-2.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MMP-2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total MMP-2.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Pixel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densities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described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material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131748"/>
              </p:ext>
            </p:extLst>
          </p:nvPr>
        </p:nvGraphicFramePr>
        <p:xfrm>
          <a:off x="6084168" y="1233696"/>
          <a:ext cx="2459487" cy="47042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0666"/>
                <a:gridCol w="938155"/>
                <a:gridCol w="760666"/>
              </a:tblGrid>
              <a:tr h="161642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000" b="1" u="none" strike="noStrike" dirty="0">
                          <a:effectLst/>
                        </a:rPr>
                        <a:t>Total MMP-2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4849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dirty="0">
                          <a:effectLst/>
                        </a:rPr>
                        <a:t>Average </a:t>
                      </a:r>
                      <a:r>
                        <a:rPr lang="de-DE" sz="1000" u="none" strike="noStrike" dirty="0" smtClean="0">
                          <a:effectLst/>
                        </a:rPr>
                        <a:t>pro-MMP-2 [AU]</a:t>
                      </a: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dirty="0">
                          <a:effectLst/>
                        </a:rPr>
                        <a:t>Average </a:t>
                      </a:r>
                      <a:r>
                        <a:rPr lang="de-DE" sz="1000" u="none" strike="noStrike" dirty="0" err="1">
                          <a:effectLst/>
                        </a:rPr>
                        <a:t>active</a:t>
                      </a:r>
                      <a:r>
                        <a:rPr lang="de-DE" sz="1000" u="none" strike="noStrike" dirty="0">
                          <a:effectLst/>
                        </a:rPr>
                        <a:t> </a:t>
                      </a:r>
                      <a:r>
                        <a:rPr lang="de-DE" sz="1000" u="none" strike="noStrike" dirty="0" smtClean="0">
                          <a:effectLst/>
                        </a:rPr>
                        <a:t>MMP-2 [AU]</a:t>
                      </a: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dirty="0">
                          <a:effectLst/>
                        </a:rPr>
                        <a:t>Total </a:t>
                      </a:r>
                      <a:r>
                        <a:rPr lang="de-DE" sz="1000" u="none" strike="noStrike" dirty="0" smtClean="0">
                          <a:effectLst/>
                        </a:rPr>
                        <a:t>MMP-2 [AU]</a:t>
                      </a:r>
                    </a:p>
                  </a:txBody>
                  <a:tcPr marL="9508" marR="9508" marT="9508" marB="0" anchor="b"/>
                </a:tc>
              </a:tr>
              <a:tr h="333571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82.64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39.77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122.40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80.84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33.10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113.94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116.72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22.33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139.05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99.14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27.13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126.27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180.95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48.19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229.14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134.50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48.64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183.14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66.64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36.41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103.05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122.19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39.80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162.00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109.58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20.02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129.60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161.47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36.71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198.19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150.38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41.11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191.49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116.13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37.81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153.95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153.40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50.49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203.90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128.31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34.52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162.83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102.73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25.99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128.72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180.65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50.52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231.17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168.62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44.53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213.15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117.28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28.02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145.30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132.68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29.34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162.02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132.31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27.13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159.44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57.60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25.21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82.81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128.40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32.07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160.47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83.44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22.80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106.25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68.83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18.70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87.54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920525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</Words>
  <Application>Microsoft Office PowerPoint</Application>
  <PresentationFormat>Bildschirmpräsentation (4:3)</PresentationFormat>
  <Paragraphs>281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Uniklinikum Freiburg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Anke Tscheuschler</dc:creator>
  <cp:lastModifiedBy>Dr. Anke Tscheuschler</cp:lastModifiedBy>
  <cp:revision>1</cp:revision>
  <dcterms:created xsi:type="dcterms:W3CDTF">2016-09-29T14:32:11Z</dcterms:created>
  <dcterms:modified xsi:type="dcterms:W3CDTF">2016-09-29T14:32:31Z</dcterms:modified>
</cp:coreProperties>
</file>