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7" r:id="rId2"/>
    <p:sldId id="276" r:id="rId3"/>
    <p:sldId id="272" r:id="rId4"/>
    <p:sldId id="271" r:id="rId5"/>
    <p:sldId id="277" r:id="rId6"/>
    <p:sldId id="278" r:id="rId7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206" autoAdjust="0"/>
  </p:normalViewPr>
  <p:slideViewPr>
    <p:cSldViewPr>
      <p:cViewPr>
        <p:scale>
          <a:sx n="100" d="100"/>
          <a:sy n="100" d="100"/>
        </p:scale>
        <p:origin x="-284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3037522" cy="464661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294" y="4"/>
            <a:ext cx="3037522" cy="464661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54FA2FB1-A482-4A50-A40D-A61E11C2887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30156"/>
            <a:ext cx="3037522" cy="464661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294" y="8830156"/>
            <a:ext cx="3037522" cy="464661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0DA83C4B-5C8B-440C-8AEA-88F20ECA9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51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30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0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02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5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08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3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65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20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783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6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69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E844D-1E85-44A8-A7DB-B8FC9A78033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44F06-B3D1-47FA-84ED-A5935C189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4724400"/>
            <a:ext cx="32004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5"/>
          <p:cNvPicPr>
            <a:picLocks noChangeAspect="1" noChangeArrowheads="1"/>
          </p:cNvPicPr>
          <p:nvPr/>
        </p:nvPicPr>
        <p:blipFill rotWithShape="1">
          <a:blip r:embed="rId3" cstate="print"/>
          <a:srcRect t="7012"/>
          <a:stretch/>
        </p:blipFill>
        <p:spPr bwMode="auto">
          <a:xfrm>
            <a:off x="1066800" y="685800"/>
            <a:ext cx="4572000" cy="425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0" y="0"/>
            <a:ext cx="2616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S</a:t>
            </a:r>
            <a:r>
              <a:rPr lang="en-US" b="1" dirty="0" smtClean="0"/>
              <a:t>1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47275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48006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5246132"/>
            <a:ext cx="3200400" cy="21738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08306" y="4876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731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87868"/>
            <a:ext cx="2616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S</a:t>
            </a:r>
            <a:r>
              <a:rPr lang="en-US" b="1" dirty="0" smtClean="0"/>
              <a:t>2 </a:t>
            </a:r>
            <a:endParaRPr 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6858000" cy="634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890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4" y="2209800"/>
            <a:ext cx="6172200" cy="1851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4" y="533400"/>
            <a:ext cx="6172200" cy="179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4" y="3858180"/>
            <a:ext cx="6172200" cy="1799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530059"/>
            <a:ext cx="6172200" cy="1799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78" y="7206081"/>
            <a:ext cx="6172200" cy="1799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1636" y="5334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3513" y="226837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1636" y="38581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6582" y="554736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8263" y="720608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200" y="87868"/>
            <a:ext cx="2616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b="1" dirty="0" smtClean="0"/>
              <a:t>S</a:t>
            </a:r>
            <a:r>
              <a:rPr lang="en-US" b="1" dirty="0"/>
              <a:t>3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0732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784478"/>
            <a:ext cx="6172200" cy="210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4701650"/>
            <a:ext cx="6172200" cy="210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734114"/>
            <a:ext cx="6172200" cy="210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631755"/>
            <a:ext cx="6172200" cy="2102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7362" y="63181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93039" y="268921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1162" y="475375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0408" y="680401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" y="87868"/>
            <a:ext cx="2616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b="1" dirty="0" smtClean="0"/>
              <a:t>S</a:t>
            </a:r>
            <a:r>
              <a:rPr lang="en-US" b="1" dirty="0"/>
              <a:t>4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5612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6200" y="87868"/>
            <a:ext cx="2564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b="1" dirty="0" smtClean="0"/>
              <a:t>S</a:t>
            </a:r>
            <a:r>
              <a:rPr lang="en-US" b="1" dirty="0"/>
              <a:t>5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57201"/>
            <a:ext cx="3200400" cy="32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457200"/>
            <a:ext cx="3200400" cy="32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10897" y="4572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0" y="4572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0225" y="35814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935401" y="35814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pic>
        <p:nvPicPr>
          <p:cNvPr id="20" name="Picture 19" descr="Figure A4C Ki67 paired plot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766066"/>
            <a:ext cx="3200400" cy="3200400"/>
          </a:xfrm>
          <a:prstGeom prst="rect">
            <a:avLst/>
          </a:prstGeom>
        </p:spPr>
      </p:pic>
      <p:pic>
        <p:nvPicPr>
          <p:cNvPr id="21" name="Picture 20" descr="Figure A4D PGR paired plot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761118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6200" y="87868"/>
            <a:ext cx="2564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b="1" dirty="0" smtClean="0"/>
              <a:t>S</a:t>
            </a:r>
            <a:r>
              <a:rPr lang="en-US" b="1" dirty="0"/>
              <a:t>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0897" y="4572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0" y="4572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0225" y="32004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935401" y="32004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3400" y="59436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38576" y="59436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18" y="469075"/>
            <a:ext cx="2743200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469075"/>
            <a:ext cx="2743200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18" y="3352800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352800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98" y="6004560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680" y="6004560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22063</TotalTime>
  <Words>40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Pittsburgh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hul27</dc:creator>
  <cp:lastModifiedBy>Gyanchandani, Rekha</cp:lastModifiedBy>
  <cp:revision>247</cp:revision>
  <cp:lastPrinted>2015-09-09T18:10:18Z</cp:lastPrinted>
  <dcterms:created xsi:type="dcterms:W3CDTF">2014-10-06T22:01:38Z</dcterms:created>
  <dcterms:modified xsi:type="dcterms:W3CDTF">2016-03-02T18:48:29Z</dcterms:modified>
</cp:coreProperties>
</file>