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E558-EF56-41B6-9569-42CFED36D0F7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E0F9-9B82-4018-B425-9ECFF4C9C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984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E558-EF56-41B6-9569-42CFED36D0F7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E0F9-9B82-4018-B425-9ECFF4C9C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800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E558-EF56-41B6-9569-42CFED36D0F7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E0F9-9B82-4018-B425-9ECFF4C9C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081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E558-EF56-41B6-9569-42CFED36D0F7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E0F9-9B82-4018-B425-9ECFF4C9C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275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E558-EF56-41B6-9569-42CFED36D0F7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E0F9-9B82-4018-B425-9ECFF4C9C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223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E558-EF56-41B6-9569-42CFED36D0F7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E0F9-9B82-4018-B425-9ECFF4C9C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42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E558-EF56-41B6-9569-42CFED36D0F7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E0F9-9B82-4018-B425-9ECFF4C9C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837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E558-EF56-41B6-9569-42CFED36D0F7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E0F9-9B82-4018-B425-9ECFF4C9C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786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E558-EF56-41B6-9569-42CFED36D0F7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E0F9-9B82-4018-B425-9ECFF4C9C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38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E558-EF56-41B6-9569-42CFED36D0F7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E0F9-9B82-4018-B425-9ECFF4C9C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07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E558-EF56-41B6-9569-42CFED36D0F7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E0F9-9B82-4018-B425-9ECFF4C9C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487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BE558-EF56-41B6-9569-42CFED36D0F7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AE0F9-9B82-4018-B425-9ECFF4C9C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607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370134"/>
              </p:ext>
            </p:extLst>
          </p:nvPr>
        </p:nvGraphicFramePr>
        <p:xfrm>
          <a:off x="457200" y="1143000"/>
          <a:ext cx="8229600" cy="5499102"/>
        </p:xfrm>
        <a:graphic>
          <a:graphicData uri="http://schemas.openxmlformats.org/drawingml/2006/table">
            <a:tbl>
              <a:tblPr/>
              <a:tblGrid>
                <a:gridCol w="427939"/>
                <a:gridCol w="1028700"/>
                <a:gridCol w="600761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217111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Oncotype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 dirty="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Genes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1-ICC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 vs Core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 vs Ki67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 vs PR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Core vs Ki67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Core vs PR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Ki67 vs PR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11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CD68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0.46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0.66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0.77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0.58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0.49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0.69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7111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CTSL2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0.59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0.47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0.40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0.24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0.49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0.45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8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7111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Mammaprint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Genes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1-ICC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 vs Core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 vs Ki67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 vs PR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Core vs Ki67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Core vs PR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Ki67 vs PR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11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LOC100131053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0.41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0.71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0.72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0.56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0.69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0.84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7111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MMP9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0.42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0.58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0.58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0.72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0.81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0.58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111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COL4A2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0.46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0.78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0.47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0.50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0.66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0.74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111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PALM2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0.46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0.60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0.44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0.69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0.70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111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FGF18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0.48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0.58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0.75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111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SLC2A3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0.47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0.92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111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RAB6B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0.50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0.13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0.83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111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AKAP2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0.70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0.33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0.47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0.60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0.96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8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7111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PAM50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 dirty="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800">
                        <a:effectLst/>
                        <a:latin typeface="Calibri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Genes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1-ICC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 vs Core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 vs Ki67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Section vs PR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Core vs Ki67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Core vs PR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Ki67 vs PR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11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MYC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0.43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0.71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0.91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0.78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0.86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0.28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7111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FOXC1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0.44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0.71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0.75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0.33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0.71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0.20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0.96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111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MIA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0.47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0.69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0.74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0.74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0.72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0.95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111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KRT17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0.69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0.10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0.60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111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KRT5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0.69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0.69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0.42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0.92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111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KRT14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0.72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0.68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0.38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0.79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111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EGFR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0.73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0.44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0.71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0.58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0.50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0.87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111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SFRP1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0.82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1" marR="4011" marT="4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0.86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" marR="2188" marT="21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09600" y="304800"/>
            <a:ext cx="77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Supplementary Table </a:t>
            </a:r>
            <a:r>
              <a:rPr lang="en-US" b="1" dirty="0" smtClean="0"/>
              <a:t>S</a:t>
            </a:r>
            <a:r>
              <a:rPr lang="en-US" b="1" dirty="0"/>
              <a:t>5</a:t>
            </a:r>
            <a:r>
              <a:rPr lang="en-US" b="1" dirty="0" smtClean="0"/>
              <a:t>: </a:t>
            </a:r>
            <a:r>
              <a:rPr lang="en-US" b="1" dirty="0"/>
              <a:t>Sample type correlations among genes that show moderate to high intra-tumor heterogeneity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57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259</Words>
  <Application>Microsoft Office PowerPoint</Application>
  <PresentationFormat>On-screen Show (4:3)</PresentationFormat>
  <Paragraphs>190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UPMC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Gyanchandani, Rekha</dc:creator>
  <cp:lastModifiedBy>Gyanchandani, Rekha</cp:lastModifiedBy>
  <cp:revision>7</cp:revision>
  <dcterms:created xsi:type="dcterms:W3CDTF">2015-09-09T20:37:49Z</dcterms:created>
  <dcterms:modified xsi:type="dcterms:W3CDTF">2016-03-07T18:55:59Z</dcterms:modified>
</cp:coreProperties>
</file>