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8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0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8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7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23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2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3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78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07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8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0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240268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Table </a:t>
            </a:r>
            <a:r>
              <a:rPr lang="en-US" b="1" dirty="0" smtClean="0"/>
              <a:t>S</a:t>
            </a:r>
            <a:r>
              <a:rPr lang="en-US" b="1" dirty="0"/>
              <a:t>7</a:t>
            </a:r>
            <a:r>
              <a:rPr lang="en-US" b="1" dirty="0" smtClean="0"/>
              <a:t>: </a:t>
            </a:r>
            <a:r>
              <a:rPr lang="en-US" b="1" dirty="0"/>
              <a:t>Differential risk stratification based on tumor sampling 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012317"/>
              </p:ext>
            </p:extLst>
          </p:nvPr>
        </p:nvGraphicFramePr>
        <p:xfrm>
          <a:off x="1371600" y="694185"/>
          <a:ext cx="6858000" cy="6019480"/>
        </p:xfrm>
        <a:graphic>
          <a:graphicData uri="http://schemas.openxmlformats.org/drawingml/2006/table">
            <a:tbl>
              <a:tblPr/>
              <a:tblGrid>
                <a:gridCol w="990600"/>
                <a:gridCol w="1648357"/>
                <a:gridCol w="1399643"/>
                <a:gridCol w="1600200"/>
                <a:gridCol w="1219200"/>
              </a:tblGrid>
              <a:tr h="714988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Patients with discordant scores</a:t>
                      </a:r>
                      <a:endParaRPr lang="en-US" sz="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Available sample types</a:t>
                      </a:r>
                      <a:endParaRPr lang="en-US" sz="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Risk prediction from </a:t>
                      </a:r>
                      <a:r>
                        <a:rPr lang="en-US" sz="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Clinical </a:t>
                      </a:r>
                      <a:endParaRPr lang="en-US" sz="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Oncotype</a:t>
                      </a:r>
                      <a:r>
                        <a:rPr lang="en-US" sz="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8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Dx</a:t>
                      </a:r>
                      <a:r>
                        <a:rPr lang="en-US" sz="8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RS</a:t>
                      </a:r>
                      <a:endParaRPr lang="en-US" sz="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Risk prediction </a:t>
                      </a:r>
                      <a:r>
                        <a:rPr lang="en-US" sz="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from</a:t>
                      </a:r>
                      <a:r>
                        <a:rPr lang="en-US" sz="8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8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NanoString</a:t>
                      </a:r>
                      <a:r>
                        <a:rPr lang="en-US" sz="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8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Oncotype</a:t>
                      </a:r>
                      <a:r>
                        <a:rPr lang="en-US" sz="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8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Dx</a:t>
                      </a:r>
                      <a:r>
                        <a:rPr lang="en-US" sz="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RS</a:t>
                      </a:r>
                      <a:endParaRPr lang="en-US" sz="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Sample/s causing change in risk</a:t>
                      </a:r>
                      <a:endParaRPr lang="en-US" sz="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Core, Ki67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Core, 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Core,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Core,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Core,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Core, 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Core,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Core, 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Core, 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High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High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Core, 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High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Low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31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Core, Ki67,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High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Intermediate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Section, Ki67, PR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54" marR="50854" marT="25427" marB="254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965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192</Words>
  <Application>Microsoft Office PowerPoint</Application>
  <PresentationFormat>On-screen Show (4:3)</PresentationFormat>
  <Paragraphs>97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UPMC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Gyanchandani, Rekha</dc:creator>
  <cp:lastModifiedBy>Gyanchandani, Rekha</cp:lastModifiedBy>
  <cp:revision>16</cp:revision>
  <dcterms:created xsi:type="dcterms:W3CDTF">2015-09-09T20:37:49Z</dcterms:created>
  <dcterms:modified xsi:type="dcterms:W3CDTF">2016-03-07T19:22:07Z</dcterms:modified>
</cp:coreProperties>
</file>