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903913" cy="4464050"/>
  <p:notesSz cx="7010400" cy="9296400"/>
  <p:defaultTextStyle>
    <a:defPPr>
      <a:defRPr lang="en-US"/>
    </a:defPPr>
    <a:lvl1pPr marL="0" algn="l" defTabSz="5841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292087" algn="l" defTabSz="5841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84175" algn="l" defTabSz="5841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876263" algn="l" defTabSz="5841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168350" algn="l" defTabSz="5841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460438" algn="l" defTabSz="5841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752525" algn="l" defTabSz="5841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044612" algn="l" defTabSz="5841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336701" algn="l" defTabSz="5841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74" d="100"/>
          <a:sy n="274" d="100"/>
        </p:scale>
        <p:origin x="174" y="156"/>
      </p:cViewPr>
      <p:guideLst>
        <p:guide orient="horz" pos="1406"/>
        <p:guide pos="18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2794" y="1386750"/>
            <a:ext cx="5018327" cy="9568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5588" y="2529630"/>
            <a:ext cx="4132740" cy="11408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2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8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76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68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60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52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44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36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405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51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04936" y="121937"/>
            <a:ext cx="839462" cy="2598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6549" y="121937"/>
            <a:ext cx="2419989" cy="2598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9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305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370" y="2868566"/>
            <a:ext cx="5018327" cy="886610"/>
          </a:xfrm>
        </p:spPr>
        <p:txBody>
          <a:bodyPr anchor="t"/>
          <a:lstStyle>
            <a:lvl1pPr algn="l">
              <a:defRPr sz="2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370" y="1892058"/>
            <a:ext cx="5018327" cy="976511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29208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8417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7626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68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6043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752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0446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33670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457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6550" y="710942"/>
            <a:ext cx="1629726" cy="200985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4675" y="710942"/>
            <a:ext cx="1629726" cy="200985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6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197" y="178770"/>
            <a:ext cx="5313521" cy="744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196" y="999247"/>
            <a:ext cx="2608587" cy="416437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292087" indent="0">
              <a:buNone/>
              <a:defRPr sz="1300" b="1"/>
            </a:lvl2pPr>
            <a:lvl3pPr marL="584175" indent="0">
              <a:buNone/>
              <a:defRPr sz="1200" b="1"/>
            </a:lvl3pPr>
            <a:lvl4pPr marL="876263" indent="0">
              <a:buNone/>
              <a:defRPr sz="1000" b="1"/>
            </a:lvl4pPr>
            <a:lvl5pPr marL="1168350" indent="0">
              <a:buNone/>
              <a:defRPr sz="1000" b="1"/>
            </a:lvl5pPr>
            <a:lvl6pPr marL="1460438" indent="0">
              <a:buNone/>
              <a:defRPr sz="1000" b="1"/>
            </a:lvl6pPr>
            <a:lvl7pPr marL="1752525" indent="0">
              <a:buNone/>
              <a:defRPr sz="1000" b="1"/>
            </a:lvl7pPr>
            <a:lvl8pPr marL="2044612" indent="0">
              <a:buNone/>
              <a:defRPr sz="1000" b="1"/>
            </a:lvl8pPr>
            <a:lvl9pPr marL="2336701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5196" y="1415683"/>
            <a:ext cx="2608587" cy="2571996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99108" y="999247"/>
            <a:ext cx="2609612" cy="416437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292087" indent="0">
              <a:buNone/>
              <a:defRPr sz="1300" b="1"/>
            </a:lvl2pPr>
            <a:lvl3pPr marL="584175" indent="0">
              <a:buNone/>
              <a:defRPr sz="1200" b="1"/>
            </a:lvl3pPr>
            <a:lvl4pPr marL="876263" indent="0">
              <a:buNone/>
              <a:defRPr sz="1000" b="1"/>
            </a:lvl4pPr>
            <a:lvl5pPr marL="1168350" indent="0">
              <a:buNone/>
              <a:defRPr sz="1000" b="1"/>
            </a:lvl5pPr>
            <a:lvl6pPr marL="1460438" indent="0">
              <a:buNone/>
              <a:defRPr sz="1000" b="1"/>
            </a:lvl6pPr>
            <a:lvl7pPr marL="1752525" indent="0">
              <a:buNone/>
              <a:defRPr sz="1000" b="1"/>
            </a:lvl7pPr>
            <a:lvl8pPr marL="2044612" indent="0">
              <a:buNone/>
              <a:defRPr sz="1000" b="1"/>
            </a:lvl8pPr>
            <a:lvl9pPr marL="2336701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99108" y="1415683"/>
            <a:ext cx="2609612" cy="2571996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12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1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08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196" y="177737"/>
            <a:ext cx="1942348" cy="756409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8265" y="177737"/>
            <a:ext cx="3300451" cy="380994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5196" y="934145"/>
            <a:ext cx="1942348" cy="3053534"/>
          </a:xfrm>
        </p:spPr>
        <p:txBody>
          <a:bodyPr/>
          <a:lstStyle>
            <a:lvl1pPr marL="0" indent="0">
              <a:buNone/>
              <a:defRPr sz="900"/>
            </a:lvl1pPr>
            <a:lvl2pPr marL="292087" indent="0">
              <a:buNone/>
              <a:defRPr sz="800"/>
            </a:lvl2pPr>
            <a:lvl3pPr marL="584175" indent="0">
              <a:buNone/>
              <a:defRPr sz="700"/>
            </a:lvl3pPr>
            <a:lvl4pPr marL="876263" indent="0">
              <a:buNone/>
              <a:defRPr sz="600"/>
            </a:lvl4pPr>
            <a:lvl5pPr marL="1168350" indent="0">
              <a:buNone/>
              <a:defRPr sz="600"/>
            </a:lvl5pPr>
            <a:lvl6pPr marL="1460438" indent="0">
              <a:buNone/>
              <a:defRPr sz="600"/>
            </a:lvl6pPr>
            <a:lvl7pPr marL="1752525" indent="0">
              <a:buNone/>
              <a:defRPr sz="600"/>
            </a:lvl7pPr>
            <a:lvl8pPr marL="2044612" indent="0">
              <a:buNone/>
              <a:defRPr sz="600"/>
            </a:lvl8pPr>
            <a:lvl9pPr marL="2336701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9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208" y="3124835"/>
            <a:ext cx="3542348" cy="36890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57208" y="398871"/>
            <a:ext cx="3542348" cy="2678430"/>
          </a:xfrm>
        </p:spPr>
        <p:txBody>
          <a:bodyPr/>
          <a:lstStyle>
            <a:lvl1pPr marL="0" indent="0">
              <a:buNone/>
              <a:defRPr sz="2100"/>
            </a:lvl1pPr>
            <a:lvl2pPr marL="292087" indent="0">
              <a:buNone/>
              <a:defRPr sz="1800"/>
            </a:lvl2pPr>
            <a:lvl3pPr marL="584175" indent="0">
              <a:buNone/>
              <a:defRPr sz="1600"/>
            </a:lvl3pPr>
            <a:lvl4pPr marL="876263" indent="0">
              <a:buNone/>
              <a:defRPr sz="1300"/>
            </a:lvl4pPr>
            <a:lvl5pPr marL="1168350" indent="0">
              <a:buNone/>
              <a:defRPr sz="1300"/>
            </a:lvl5pPr>
            <a:lvl6pPr marL="1460438" indent="0">
              <a:buNone/>
              <a:defRPr sz="1300"/>
            </a:lvl6pPr>
            <a:lvl7pPr marL="1752525" indent="0">
              <a:buNone/>
              <a:defRPr sz="1300"/>
            </a:lvl7pPr>
            <a:lvl8pPr marL="2044612" indent="0">
              <a:buNone/>
              <a:defRPr sz="1300"/>
            </a:lvl8pPr>
            <a:lvl9pPr marL="2336701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7208" y="3493739"/>
            <a:ext cx="3542348" cy="523906"/>
          </a:xfrm>
        </p:spPr>
        <p:txBody>
          <a:bodyPr/>
          <a:lstStyle>
            <a:lvl1pPr marL="0" indent="0">
              <a:buNone/>
              <a:defRPr sz="900"/>
            </a:lvl1pPr>
            <a:lvl2pPr marL="292087" indent="0">
              <a:buNone/>
              <a:defRPr sz="800"/>
            </a:lvl2pPr>
            <a:lvl3pPr marL="584175" indent="0">
              <a:buNone/>
              <a:defRPr sz="700"/>
            </a:lvl3pPr>
            <a:lvl4pPr marL="876263" indent="0">
              <a:buNone/>
              <a:defRPr sz="600"/>
            </a:lvl4pPr>
            <a:lvl5pPr marL="1168350" indent="0">
              <a:buNone/>
              <a:defRPr sz="600"/>
            </a:lvl5pPr>
            <a:lvl6pPr marL="1460438" indent="0">
              <a:buNone/>
              <a:defRPr sz="600"/>
            </a:lvl6pPr>
            <a:lvl7pPr marL="1752525" indent="0">
              <a:buNone/>
              <a:defRPr sz="600"/>
            </a:lvl7pPr>
            <a:lvl8pPr marL="2044612" indent="0">
              <a:buNone/>
              <a:defRPr sz="600"/>
            </a:lvl8pPr>
            <a:lvl9pPr marL="2336701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551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5197" y="178770"/>
            <a:ext cx="5313521" cy="744009"/>
          </a:xfrm>
          <a:prstGeom prst="rect">
            <a:avLst/>
          </a:prstGeom>
        </p:spPr>
        <p:txBody>
          <a:bodyPr vert="horz" lIns="58417" tIns="29209" rIns="58417" bIns="2920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197" y="1041615"/>
            <a:ext cx="5313521" cy="2946067"/>
          </a:xfrm>
          <a:prstGeom prst="rect">
            <a:avLst/>
          </a:prstGeom>
        </p:spPr>
        <p:txBody>
          <a:bodyPr vert="horz" lIns="58417" tIns="29209" rIns="58417" bIns="2920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5197" y="4137515"/>
            <a:ext cx="1377581" cy="237669"/>
          </a:xfrm>
          <a:prstGeom prst="rect">
            <a:avLst/>
          </a:prstGeom>
        </p:spPr>
        <p:txBody>
          <a:bodyPr vert="horz" lIns="58417" tIns="29209" rIns="58417" bIns="29209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B3D0A-C7F9-4F26-AC9F-0DD3586399E3}" type="datetimeFigureOut">
              <a:rPr lang="en-US" smtClean="0"/>
              <a:t>8/7/2016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171" y="4137515"/>
            <a:ext cx="1869572" cy="237669"/>
          </a:xfrm>
          <a:prstGeom prst="rect">
            <a:avLst/>
          </a:prstGeom>
        </p:spPr>
        <p:txBody>
          <a:bodyPr vert="horz" lIns="58417" tIns="29209" rIns="58417" bIns="29209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31139" y="4137515"/>
            <a:ext cx="1377581" cy="237669"/>
          </a:xfrm>
          <a:prstGeom prst="rect">
            <a:avLst/>
          </a:prstGeom>
        </p:spPr>
        <p:txBody>
          <a:bodyPr vert="horz" lIns="58417" tIns="29209" rIns="58417" bIns="29209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AEC4-566C-44CC-8F8D-54D3106EB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29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84175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9065" indent="-219065" algn="l" defTabSz="58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74642" indent="-182555" algn="l" defTabSz="584175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19" indent="-146044" algn="l" defTabSz="58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2307" indent="-146044" algn="l" defTabSz="584175" rtl="0" eaLnBrk="1" latinLnBrk="0" hangingPunct="1">
        <a:spcBef>
          <a:spcPct val="20000"/>
        </a:spcBef>
        <a:buFont typeface="Arial" panose="020B0604020202020204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14394" indent="-146044" algn="l" defTabSz="584175" rtl="0" eaLnBrk="1" latinLnBrk="0" hangingPunct="1">
        <a:spcBef>
          <a:spcPct val="20000"/>
        </a:spcBef>
        <a:buFont typeface="Arial" panose="020B0604020202020204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481" indent="-146044" algn="l" defTabSz="58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898569" indent="-146044" algn="l" defTabSz="58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190657" indent="-146044" algn="l" defTabSz="58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482744" indent="-146044" algn="l" defTabSz="58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417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087" algn="l" defTabSz="58417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4175" algn="l" defTabSz="58417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6263" algn="l" defTabSz="58417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68350" algn="l" defTabSz="58417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0438" algn="l" defTabSz="58417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2525" algn="l" defTabSz="58417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44612" algn="l" defTabSz="58417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36701" algn="l" defTabSz="58417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1265" y="-27971"/>
            <a:ext cx="34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1460601"/>
            <a:ext cx="34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3719" y="-27971"/>
            <a:ext cx="34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CA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lipi\Desktop\vector\text\Firefox_Screenshot_2016-08-05T23-06-30.850Z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68" y="1727969"/>
            <a:ext cx="3064613" cy="2675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83" y="243091"/>
            <a:ext cx="3102619" cy="119891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728" y="243091"/>
            <a:ext cx="2439811" cy="416020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6572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AAFC-AAC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Pingchuan</dc:creator>
  <cp:lastModifiedBy>Li, Pingchuan</cp:lastModifiedBy>
  <cp:revision>7</cp:revision>
  <cp:lastPrinted>2016-08-07T17:25:27Z</cp:lastPrinted>
  <dcterms:created xsi:type="dcterms:W3CDTF">2016-08-05T23:20:10Z</dcterms:created>
  <dcterms:modified xsi:type="dcterms:W3CDTF">2016-08-07T17:26:35Z</dcterms:modified>
</cp:coreProperties>
</file>