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8"/>
    <p:restoredTop sz="94666"/>
  </p:normalViewPr>
  <p:slideViewPr>
    <p:cSldViewPr snapToGrid="0" snapToObjects="1" showGuides="1">
      <p:cViewPr varScale="1">
        <p:scale>
          <a:sx n="81" d="100"/>
          <a:sy n="81" d="100"/>
        </p:scale>
        <p:origin x="2552" y="19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53CE7-7046-DE4B-8CFF-6897BAA10847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10600-94D5-3244-A6F7-53928AA23D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279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53CE7-7046-DE4B-8CFF-6897BAA10847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10600-94D5-3244-A6F7-53928AA23D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269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53CE7-7046-DE4B-8CFF-6897BAA10847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10600-94D5-3244-A6F7-53928AA23D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175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53CE7-7046-DE4B-8CFF-6897BAA10847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10600-94D5-3244-A6F7-53928AA23D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337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53CE7-7046-DE4B-8CFF-6897BAA10847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10600-94D5-3244-A6F7-53928AA23D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52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53CE7-7046-DE4B-8CFF-6897BAA10847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10600-94D5-3244-A6F7-53928AA23D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077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53CE7-7046-DE4B-8CFF-6897BAA10847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10600-94D5-3244-A6F7-53928AA23D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398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53CE7-7046-DE4B-8CFF-6897BAA10847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10600-94D5-3244-A6F7-53928AA23D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933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53CE7-7046-DE4B-8CFF-6897BAA10847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10600-94D5-3244-A6F7-53928AA23D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147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53CE7-7046-DE4B-8CFF-6897BAA10847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10600-94D5-3244-A6F7-53928AA23D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548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53CE7-7046-DE4B-8CFF-6897BAA10847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10600-94D5-3244-A6F7-53928AA23D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369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253CE7-7046-DE4B-8CFF-6897BAA10847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10600-94D5-3244-A6F7-53928AA23D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355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3.tif"/><Relationship Id="rId5" Type="http://schemas.openxmlformats.org/officeDocument/2006/relationships/image" Target="../media/image4.ti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ure 2A.ti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31" b="-2178"/>
          <a:stretch/>
        </p:blipFill>
        <p:spPr>
          <a:xfrm>
            <a:off x="749300" y="681736"/>
            <a:ext cx="1862328" cy="3840480"/>
          </a:xfrm>
          <a:prstGeom prst="rect">
            <a:avLst/>
          </a:prstGeom>
        </p:spPr>
      </p:pic>
      <p:pic>
        <p:nvPicPr>
          <p:cNvPr id="6" name="Picture 2" descr="D:\rotations\Dan Bolon\manuscripts\HIV, EMPIRIC\Figures\Figure S2.tif"/>
          <p:cNvPicPr>
            <a:picLocks noChangeAspect="1" noChangeArrowheads="1"/>
          </p:cNvPicPr>
          <p:nvPr/>
        </p:nvPicPr>
        <p:blipFill rotWithShape="1">
          <a:blip r:embed="rId3" cstate="print"/>
          <a:srcRect t="9196" b="-9196"/>
          <a:stretch/>
        </p:blipFill>
        <p:spPr bwMode="auto">
          <a:xfrm>
            <a:off x="3213100" y="709676"/>
            <a:ext cx="1422400" cy="1773843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77332" y="372521"/>
            <a:ext cx="3545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A.</a:t>
            </a:r>
            <a:endParaRPr lang="en-US" sz="14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98800" y="372521"/>
            <a:ext cx="3545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B.</a:t>
            </a:r>
            <a:endParaRPr lang="en-US" sz="1400" dirty="0"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2336804" y="2650066"/>
            <a:ext cx="3090335" cy="1891284"/>
            <a:chOff x="2192865" y="2650066"/>
            <a:chExt cx="3090335" cy="1891284"/>
          </a:xfrm>
        </p:grpSpPr>
        <p:grpSp>
          <p:nvGrpSpPr>
            <p:cNvPr id="9" name="Group 8"/>
            <p:cNvGrpSpPr/>
            <p:nvPr/>
          </p:nvGrpSpPr>
          <p:grpSpPr>
            <a:xfrm>
              <a:off x="2222500" y="2725410"/>
              <a:ext cx="3060700" cy="1815940"/>
              <a:chOff x="2222500" y="2725410"/>
              <a:chExt cx="3060700" cy="1815940"/>
            </a:xfrm>
          </p:grpSpPr>
          <p:pic>
            <p:nvPicPr>
              <p:cNvPr id="3" name="Picture 2" descr="Figure 2B.tif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1603" b="-572"/>
              <a:stretch/>
            </p:blipFill>
            <p:spPr>
              <a:xfrm>
                <a:off x="2222500" y="2931329"/>
                <a:ext cx="1466088" cy="1499616"/>
              </a:xfrm>
              <a:prstGeom prst="rect">
                <a:avLst/>
              </a:prstGeom>
            </p:spPr>
          </p:pic>
          <p:pic>
            <p:nvPicPr>
              <p:cNvPr id="5" name="Picture 4" descr="Figure 2C.tif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286" b="-7286"/>
              <a:stretch/>
            </p:blipFill>
            <p:spPr>
              <a:xfrm>
                <a:off x="3835400" y="2922862"/>
                <a:ext cx="1447800" cy="1618488"/>
              </a:xfrm>
              <a:prstGeom prst="rect">
                <a:avLst/>
              </a:prstGeom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2548459" y="2725410"/>
                <a:ext cx="6552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/>
                    <a:cs typeface="Arial"/>
                  </a:rPr>
                  <a:t>361-370</a:t>
                </a:r>
                <a:endParaRPr 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4140196" y="2725410"/>
                <a:ext cx="6552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/>
                    <a:cs typeface="Arial"/>
                  </a:rPr>
                  <a:t>371-380</a:t>
                </a:r>
                <a:endParaRPr lang="en-US" sz="1000" dirty="0">
                  <a:latin typeface="Arial"/>
                  <a:cs typeface="Arial"/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2192865" y="2650066"/>
              <a:ext cx="3642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charset="0"/>
                  <a:ea typeface="Arial" charset="0"/>
                  <a:cs typeface="Arial" charset="0"/>
                </a:rPr>
                <a:t>C.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801537" y="2650066"/>
              <a:ext cx="3642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charset="0"/>
                  <a:ea typeface="Arial" charset="0"/>
                  <a:cs typeface="Arial" charset="0"/>
                </a:rPr>
                <a:t>D.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423956" y="4737100"/>
            <a:ext cx="10238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/>
                <a:cs typeface="Arial"/>
              </a:rPr>
              <a:t>S2 </a:t>
            </a:r>
            <a:r>
              <a:rPr lang="en-US" sz="1000" b="1" smtClean="0">
                <a:latin typeface="Arial"/>
                <a:cs typeface="Arial"/>
              </a:rPr>
              <a:t>Figure</a:t>
            </a:r>
            <a:r>
              <a:rPr lang="en-US" sz="1000" b="1" smtClean="0">
                <a:latin typeface="Arial"/>
                <a:cs typeface="Arial"/>
              </a:rPr>
              <a:t>.</a:t>
            </a:r>
            <a:r>
              <a:rPr lang="en-US" sz="1000" smtClean="0">
                <a:latin typeface="Arial"/>
                <a:cs typeface="Arial"/>
              </a:rPr>
              <a:t> </a:t>
            </a:r>
            <a:r>
              <a:rPr lang="en-US" sz="1400" dirty="0">
                <a:latin typeface="Arial"/>
                <a:cs typeface="Arial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15987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13</Words>
  <Application>Microsoft Macintosh PowerPoint</Application>
  <PresentationFormat>Letter Paper (8.5x11 in)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Clapham, Paul</dc:creator>
  <cp:lastModifiedBy>Clapham, Paul</cp:lastModifiedBy>
  <cp:revision>1</cp:revision>
  <dcterms:created xsi:type="dcterms:W3CDTF">2016-10-13T18:27:44Z</dcterms:created>
  <dcterms:modified xsi:type="dcterms:W3CDTF">2016-10-13T18:28:47Z</dcterms:modified>
</cp:coreProperties>
</file>