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8"/>
    <p:restoredTop sz="94666"/>
  </p:normalViewPr>
  <p:slideViewPr>
    <p:cSldViewPr snapToGrid="0" snapToObjects="1" showGuides="1">
      <p:cViewPr varScale="1">
        <p:scale>
          <a:sx n="81" d="100"/>
          <a:sy n="81" d="100"/>
        </p:scale>
        <p:origin x="2552" y="1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C752-5641-D845-B746-8EDCC152CDE4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0A05-874F-7545-BEBD-A4D3EAAB5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024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C752-5641-D845-B746-8EDCC152CDE4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0A05-874F-7545-BEBD-A4D3EAAB5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70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C752-5641-D845-B746-8EDCC152CDE4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0A05-874F-7545-BEBD-A4D3EAAB5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03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C752-5641-D845-B746-8EDCC152CDE4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0A05-874F-7545-BEBD-A4D3EAAB5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931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C752-5641-D845-B746-8EDCC152CDE4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0A05-874F-7545-BEBD-A4D3EAAB5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1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C752-5641-D845-B746-8EDCC152CDE4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0A05-874F-7545-BEBD-A4D3EAAB5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28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C752-5641-D845-B746-8EDCC152CDE4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0A05-874F-7545-BEBD-A4D3EAAB5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038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C752-5641-D845-B746-8EDCC152CDE4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0A05-874F-7545-BEBD-A4D3EAAB5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26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C752-5641-D845-B746-8EDCC152CDE4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0A05-874F-7545-BEBD-A4D3EAAB5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1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C752-5641-D845-B746-8EDCC152CDE4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0A05-874F-7545-BEBD-A4D3EAAB5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97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C752-5641-D845-B746-8EDCC152CDE4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40A05-874F-7545-BEBD-A4D3EAAB5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04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2C752-5641-D845-B746-8EDCC152CDE4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40A05-874F-7545-BEBD-A4D3EAAB5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59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5746" y="834931"/>
            <a:ext cx="581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latin typeface="Arial" charset="0"/>
                <a:ea typeface="Arial" charset="0"/>
                <a:cs typeface="Arial" charset="0"/>
              </a:rPr>
              <a:t>A.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177" y="959104"/>
            <a:ext cx="2887091" cy="163677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50888" y="6612007"/>
            <a:ext cx="58531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S3 figure</a:t>
            </a:r>
            <a:r>
              <a:rPr lang="en-US" sz="1000" dirty="0" smtClean="0">
                <a:latin typeface="Arial"/>
                <a:cs typeface="Arial"/>
              </a:rPr>
              <a:t>. </a:t>
            </a:r>
            <a:r>
              <a:rPr lang="en-US" sz="1000" b="1" dirty="0" smtClean="0">
                <a:latin typeface="Arial"/>
                <a:cs typeface="Arial"/>
              </a:rPr>
              <a:t>The presence of epitopes for </a:t>
            </a:r>
            <a:r>
              <a:rPr lang="en-US" sz="1000" b="1" dirty="0" err="1" smtClean="0">
                <a:latin typeface="Arial"/>
                <a:cs typeface="Arial"/>
              </a:rPr>
              <a:t>mab</a:t>
            </a:r>
            <a:r>
              <a:rPr lang="en-US" sz="1000" b="1" dirty="0" smtClean="0">
                <a:latin typeface="Arial"/>
                <a:cs typeface="Arial"/>
              </a:rPr>
              <a:t> 17b and V2q </a:t>
            </a:r>
            <a:r>
              <a:rPr lang="en-US" sz="1000" b="1" dirty="0" err="1" smtClean="0">
                <a:latin typeface="Arial"/>
                <a:cs typeface="Arial"/>
              </a:rPr>
              <a:t>mabs</a:t>
            </a:r>
            <a:r>
              <a:rPr lang="en-US" sz="1000" b="1" dirty="0" smtClean="0">
                <a:latin typeface="Arial"/>
                <a:cs typeface="Arial"/>
              </a:rPr>
              <a:t> on LN40 and absence of V2q epitope on Z1792M gp120</a:t>
            </a:r>
            <a:r>
              <a:rPr lang="en-US" sz="1000" b="1" dirty="0" smtClean="0">
                <a:latin typeface="Arial"/>
                <a:cs typeface="Arial"/>
              </a:rPr>
              <a:t>.</a:t>
            </a:r>
            <a:endParaRPr lang="en-US" sz="1000" b="1" dirty="0" smtClean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5746" y="2917731"/>
            <a:ext cx="581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latin typeface="Arial" charset="0"/>
                <a:ea typeface="Arial" charset="0"/>
                <a:cs typeface="Arial" charset="0"/>
              </a:rPr>
              <a:t>B.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272" y="2882900"/>
            <a:ext cx="3170456" cy="1612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1754" y="5171046"/>
            <a:ext cx="1600200" cy="11091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7578" y="5171046"/>
            <a:ext cx="1600200" cy="11091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3401" y="5171046"/>
            <a:ext cx="1600200" cy="110910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5746" y="4975131"/>
            <a:ext cx="581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C.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9050" y="4978400"/>
            <a:ext cx="1305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Arial" charset="0"/>
                <a:ea typeface="Arial" charset="0"/>
                <a:cs typeface="Arial" charset="0"/>
              </a:rPr>
              <a:t>HIV+ QC sera</a:t>
            </a:r>
            <a:endParaRPr lang="en-US" sz="14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08300" y="49784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PG9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14850" y="4978400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PGT145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13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36</Words>
  <Application>Microsoft Macintosh PowerPoint</Application>
  <PresentationFormat>Letter Paper (8.5x11 in)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Clapham, Paul</dc:creator>
  <cp:lastModifiedBy>Clapham, Paul</cp:lastModifiedBy>
  <cp:revision>1</cp:revision>
  <dcterms:created xsi:type="dcterms:W3CDTF">2016-10-13T18:42:33Z</dcterms:created>
  <dcterms:modified xsi:type="dcterms:W3CDTF">2016-10-13T18:43:36Z</dcterms:modified>
</cp:coreProperties>
</file>