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5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12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5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7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14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7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6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48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05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62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74311-A02F-4665-B435-4F2C07CD1B6B}" type="datetimeFigureOut">
              <a:rPr lang="en-US" smtClean="0"/>
              <a:t>6/14/2016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44DB1-7DAB-4412-A0EE-FD81FBCF3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55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11" Type="http://schemas.microsoft.com/office/2007/relationships/hdphoto" Target="../media/hdphoto3.wdp"/><Relationship Id="rId5" Type="http://schemas.openxmlformats.org/officeDocument/2006/relationships/image" Target="../media/image3.tiff"/><Relationship Id="rId10" Type="http://schemas.openxmlformats.org/officeDocument/2006/relationships/image" Target="../media/image7.png"/><Relationship Id="rId4" Type="http://schemas.openxmlformats.org/officeDocument/2006/relationships/image" Target="../media/image2.tiff"/><Relationship Id="rId9" Type="http://schemas.microsoft.com/office/2007/relationships/hdphoto" Target="../media/hdphoto2.wdp"/><Relationship Id="rId14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78" t="-10133" r="23659" b="-1"/>
          <a:stretch/>
        </p:blipFill>
        <p:spPr bwMode="auto">
          <a:xfrm>
            <a:off x="2667000" y="3440668"/>
            <a:ext cx="1292429" cy="2931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15" t="1" r="10080" b="49999"/>
          <a:stretch/>
        </p:blipFill>
        <p:spPr bwMode="auto">
          <a:xfrm>
            <a:off x="2667000" y="2434609"/>
            <a:ext cx="1292429" cy="2323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879"/>
          <a:stretch/>
        </p:blipFill>
        <p:spPr bwMode="auto">
          <a:xfrm>
            <a:off x="2678567" y="3096067"/>
            <a:ext cx="1280862" cy="257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127"/>
          <a:stretch/>
        </p:blipFill>
        <p:spPr bwMode="auto">
          <a:xfrm>
            <a:off x="2667001" y="2743200"/>
            <a:ext cx="1295399" cy="2982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89021" y="3440668"/>
            <a:ext cx="577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ACTIN</a:t>
            </a:r>
            <a:endParaRPr lang="en-US" sz="1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79980" y="274527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MCL-1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051126" y="3075801"/>
            <a:ext cx="615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BCL-XL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19442" y="3886200"/>
            <a:ext cx="4475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BIM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8070" y="2390001"/>
            <a:ext cx="538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BCL-2</a:t>
            </a:r>
            <a:endParaRPr lang="en-US" sz="1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447800" y="1780401"/>
            <a:ext cx="26805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NSC 126405  (</a:t>
            </a:r>
            <a:r>
              <a:rPr lang="en-US" sz="1200" b="1" dirty="0" err="1" smtClean="0"/>
              <a:t>uM</a:t>
            </a:r>
            <a:r>
              <a:rPr lang="en-US" sz="1200" dirty="0" smtClean="0"/>
              <a:t>)    </a:t>
            </a:r>
            <a:r>
              <a:rPr lang="en-US" sz="1200" b="1" dirty="0" smtClean="0"/>
              <a:t> 0     0.5    1       5     </a:t>
            </a:r>
            <a:endParaRPr lang="en-US" sz="1200" b="1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3876"/>
          <a:stretch/>
        </p:blipFill>
        <p:spPr bwMode="auto">
          <a:xfrm>
            <a:off x="2676161" y="3886200"/>
            <a:ext cx="1286239" cy="3136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r="21781"/>
          <a:stretch/>
        </p:blipFill>
        <p:spPr bwMode="auto">
          <a:xfrm>
            <a:off x="2682432" y="2045732"/>
            <a:ext cx="1279968" cy="2967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71965" y="2057400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PUMA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057810" y="3853645"/>
            <a:ext cx="2888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EL</a:t>
            </a:r>
            <a:endParaRPr lang="en-US" sz="9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38600" y="3973434"/>
            <a:ext cx="2327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L</a:t>
            </a:r>
            <a:endParaRPr lang="en-US" sz="900" b="1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977599" y="3969061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3962400" y="4084477"/>
            <a:ext cx="152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95400" y="4191000"/>
            <a:ext cx="2683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FOLD BIM INCREASE   1     2.1    2.3   2.5</a:t>
            </a:r>
            <a:endParaRPr lang="en-US" sz="12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4659852" y="2090263"/>
            <a:ext cx="4290505" cy="1831777"/>
            <a:chOff x="2514600" y="1216223"/>
            <a:chExt cx="4290505" cy="1831777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402" b="50000"/>
            <a:stretch/>
          </p:blipFill>
          <p:spPr bwMode="auto">
            <a:xfrm>
              <a:off x="3932236" y="2438400"/>
              <a:ext cx="2163763" cy="3512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6200" y="1733371"/>
              <a:ext cx="2163763" cy="27545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2237" y="2057400"/>
              <a:ext cx="2163763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2514600" y="1485472"/>
              <a:ext cx="35397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NSC 126405 (</a:t>
              </a:r>
              <a:r>
                <a:rPr lang="en-US" sz="1200" b="1" dirty="0" err="1" smtClean="0"/>
                <a:t>uM</a:t>
              </a:r>
              <a:r>
                <a:rPr lang="en-US" sz="1200" b="1" dirty="0" smtClean="0"/>
                <a:t>)        0     0.5    1      5    0    0.5   1     5</a:t>
              </a:r>
              <a:endParaRPr lang="en-US" sz="1200" b="1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962400" y="1485472"/>
              <a:ext cx="9906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014118" y="1485472"/>
              <a:ext cx="9906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085168" y="1216223"/>
              <a:ext cx="19346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shSCR</a:t>
              </a:r>
              <a:r>
                <a:rPr lang="en-US" sz="1400" b="1" dirty="0" smtClean="0"/>
                <a:t>             </a:t>
              </a:r>
              <a:r>
                <a:rPr lang="en-US" sz="1400" b="1" dirty="0" err="1" smtClean="0"/>
                <a:t>shRAPTOR</a:t>
              </a:r>
              <a:endParaRPr lang="en-US" sz="14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96000" y="1704201"/>
              <a:ext cx="7091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RAPTOR</a:t>
              </a:r>
              <a:endParaRPr lang="en-US" sz="12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96000" y="2057400"/>
              <a:ext cx="5779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ACTIN</a:t>
              </a:r>
              <a:endParaRPr lang="en-US" sz="12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95999" y="2441608"/>
              <a:ext cx="4475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BIM</a:t>
              </a:r>
              <a:endParaRPr lang="en-US" sz="12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743200" y="2786390"/>
              <a:ext cx="34451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/>
                <a:t>FOLD BIM INCREASE   1    2.1   1.8   2.0   1   1.1    0.9   1.3</a:t>
              </a:r>
              <a:endParaRPr lang="en-US" sz="1100" b="1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159369" y="6269255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 fig 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59289" y="1411069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59852" y="1528259"/>
            <a:ext cx="380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1174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60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Veteran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Department of Veterans Affairs</dc:creator>
  <cp:lastModifiedBy>Department of Veterans Affairs</cp:lastModifiedBy>
  <cp:revision>11</cp:revision>
  <cp:lastPrinted>2016-06-13T18:41:36Z</cp:lastPrinted>
  <dcterms:created xsi:type="dcterms:W3CDTF">2016-05-26T21:06:29Z</dcterms:created>
  <dcterms:modified xsi:type="dcterms:W3CDTF">2016-06-15T00:20:56Z</dcterms:modified>
</cp:coreProperties>
</file>