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C3AA-E9D1-4E8E-B0F3-127CFD8F1403}" type="datetimeFigureOut">
              <a:rPr kumimoji="1" lang="ja-JP" altLang="en-US" smtClean="0"/>
              <a:t>2016/9/29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EF60-5BDF-4F8F-A751-5EFEFD908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6571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C3AA-E9D1-4E8E-B0F3-127CFD8F1403}" type="datetimeFigureOut">
              <a:rPr kumimoji="1" lang="ja-JP" altLang="en-US" smtClean="0"/>
              <a:t>2016/9/29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EF60-5BDF-4F8F-A751-5EFEFD908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881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C3AA-E9D1-4E8E-B0F3-127CFD8F1403}" type="datetimeFigureOut">
              <a:rPr kumimoji="1" lang="ja-JP" altLang="en-US" smtClean="0"/>
              <a:t>2016/9/29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EF60-5BDF-4F8F-A751-5EFEFD908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0896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C3AA-E9D1-4E8E-B0F3-127CFD8F1403}" type="datetimeFigureOut">
              <a:rPr kumimoji="1" lang="ja-JP" altLang="en-US" smtClean="0"/>
              <a:t>2016/9/29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EF60-5BDF-4F8F-A751-5EFEFD908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911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C3AA-E9D1-4E8E-B0F3-127CFD8F1403}" type="datetimeFigureOut">
              <a:rPr kumimoji="1" lang="ja-JP" altLang="en-US" smtClean="0"/>
              <a:t>2016/9/29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EF60-5BDF-4F8F-A751-5EFEFD908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581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C3AA-E9D1-4E8E-B0F3-127CFD8F1403}" type="datetimeFigureOut">
              <a:rPr kumimoji="1" lang="ja-JP" altLang="en-US" smtClean="0"/>
              <a:t>2016/9/29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EF60-5BDF-4F8F-A751-5EFEFD908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419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C3AA-E9D1-4E8E-B0F3-127CFD8F1403}" type="datetimeFigureOut">
              <a:rPr kumimoji="1" lang="ja-JP" altLang="en-US" smtClean="0"/>
              <a:t>2016/9/29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EF60-5BDF-4F8F-A751-5EFEFD908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181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C3AA-E9D1-4E8E-B0F3-127CFD8F1403}" type="datetimeFigureOut">
              <a:rPr kumimoji="1" lang="ja-JP" altLang="en-US" smtClean="0"/>
              <a:t>2016/9/29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EF60-5BDF-4F8F-A751-5EFEFD908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3101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C3AA-E9D1-4E8E-B0F3-127CFD8F1403}" type="datetimeFigureOut">
              <a:rPr kumimoji="1" lang="ja-JP" altLang="en-US" smtClean="0"/>
              <a:t>2016/9/29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EF60-5BDF-4F8F-A751-5EFEFD908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294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C3AA-E9D1-4E8E-B0F3-127CFD8F1403}" type="datetimeFigureOut">
              <a:rPr kumimoji="1" lang="ja-JP" altLang="en-US" smtClean="0"/>
              <a:t>2016/9/29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EF60-5BDF-4F8F-A751-5EFEFD908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954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C3AA-E9D1-4E8E-B0F3-127CFD8F1403}" type="datetimeFigureOut">
              <a:rPr kumimoji="1" lang="ja-JP" altLang="en-US" smtClean="0"/>
              <a:t>2016/9/29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EF60-5BDF-4F8F-A751-5EFEFD908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154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1C3AA-E9D1-4E8E-B0F3-127CFD8F1403}" type="datetimeFigureOut">
              <a:rPr kumimoji="1" lang="ja-JP" altLang="en-US" smtClean="0"/>
              <a:t>2016/9/29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4EF60-5BDF-4F8F-A751-5EFEFD908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070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70439"/>
            <a:ext cx="3962400" cy="6467856"/>
          </a:xfrm>
          <a:prstGeom prst="rect">
            <a:avLst/>
          </a:prstGeom>
        </p:spPr>
      </p:pic>
      <p:sp>
        <p:nvSpPr>
          <p:cNvPr id="3" name="正方形/長方形 4"/>
          <p:cNvSpPr>
            <a:spLocks noChangeArrowheads="1"/>
          </p:cNvSpPr>
          <p:nvPr/>
        </p:nvSpPr>
        <p:spPr bwMode="auto">
          <a:xfrm>
            <a:off x="3296074" y="6053671"/>
            <a:ext cx="75052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100" b="1" dirty="0"/>
              <a:t>hpAfrica2</a:t>
            </a:r>
          </a:p>
        </p:txBody>
      </p:sp>
      <p:sp>
        <p:nvSpPr>
          <p:cNvPr id="4" name="正方形/長方形 4"/>
          <p:cNvSpPr>
            <a:spLocks noChangeArrowheads="1"/>
          </p:cNvSpPr>
          <p:nvPr/>
        </p:nvSpPr>
        <p:spPr bwMode="auto">
          <a:xfrm>
            <a:off x="3296074" y="5847998"/>
            <a:ext cx="75052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100" b="1" dirty="0"/>
              <a:t>hpAfrica1</a:t>
            </a:r>
          </a:p>
        </p:txBody>
      </p:sp>
      <p:sp>
        <p:nvSpPr>
          <p:cNvPr id="5" name="正方形/長方形 4"/>
          <p:cNvSpPr>
            <a:spLocks noChangeArrowheads="1"/>
          </p:cNvSpPr>
          <p:nvPr/>
        </p:nvSpPr>
        <p:spPr bwMode="auto">
          <a:xfrm>
            <a:off x="3296074" y="5388693"/>
            <a:ext cx="75052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100" b="1" dirty="0" err="1"/>
              <a:t>hpEurope</a:t>
            </a:r>
            <a:endParaRPr lang="en-US" altLang="ja-JP" sz="1100" b="1" dirty="0"/>
          </a:p>
        </p:txBody>
      </p:sp>
      <p:sp>
        <p:nvSpPr>
          <p:cNvPr id="6" name="正方形/長方形 4"/>
          <p:cNvSpPr>
            <a:spLocks noChangeArrowheads="1"/>
          </p:cNvSpPr>
          <p:nvPr/>
        </p:nvSpPr>
        <p:spPr bwMode="auto">
          <a:xfrm>
            <a:off x="3296074" y="5171209"/>
            <a:ext cx="72808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100" b="1" dirty="0" err="1"/>
              <a:t>hpSahule</a:t>
            </a:r>
            <a:endParaRPr lang="en-US" altLang="ja-JP" sz="1100" b="1" dirty="0"/>
          </a:p>
        </p:txBody>
      </p:sp>
      <p:sp>
        <p:nvSpPr>
          <p:cNvPr id="7" name="正方形/長方形 4"/>
          <p:cNvSpPr>
            <a:spLocks noChangeArrowheads="1"/>
          </p:cNvSpPr>
          <p:nvPr/>
        </p:nvSpPr>
        <p:spPr bwMode="auto">
          <a:xfrm>
            <a:off x="3296074" y="4318554"/>
            <a:ext cx="7056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100" b="1" dirty="0" err="1"/>
              <a:t>hspEAsia</a:t>
            </a:r>
            <a:endParaRPr lang="en-US" altLang="ja-JP" sz="1100" b="1" dirty="0"/>
          </a:p>
        </p:txBody>
      </p:sp>
      <p:sp>
        <p:nvSpPr>
          <p:cNvPr id="8" name="正方形/長方形 4"/>
          <p:cNvSpPr>
            <a:spLocks noChangeArrowheads="1"/>
          </p:cNvSpPr>
          <p:nvPr/>
        </p:nvSpPr>
        <p:spPr bwMode="auto">
          <a:xfrm>
            <a:off x="3296074" y="4536038"/>
            <a:ext cx="74411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100" b="1" dirty="0" err="1"/>
              <a:t>hspMaori</a:t>
            </a:r>
            <a:endParaRPr lang="en-US" altLang="ja-JP" sz="1100" b="1" dirty="0"/>
          </a:p>
        </p:txBody>
      </p:sp>
      <p:sp>
        <p:nvSpPr>
          <p:cNvPr id="9" name="正方形/長方形 4"/>
          <p:cNvSpPr>
            <a:spLocks noChangeArrowheads="1"/>
          </p:cNvSpPr>
          <p:nvPr/>
        </p:nvSpPr>
        <p:spPr bwMode="auto">
          <a:xfrm>
            <a:off x="3296074" y="4754315"/>
            <a:ext cx="65274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altLang="ja-JP" sz="1100" b="1" dirty="0"/>
              <a:t>hpAsia2</a:t>
            </a:r>
          </a:p>
        </p:txBody>
      </p:sp>
      <p:sp>
        <p:nvSpPr>
          <p:cNvPr id="10" name="正方形/長方形 4"/>
          <p:cNvSpPr>
            <a:spLocks noChangeArrowheads="1"/>
          </p:cNvSpPr>
          <p:nvPr/>
        </p:nvSpPr>
        <p:spPr bwMode="auto">
          <a:xfrm>
            <a:off x="3296074" y="4968807"/>
            <a:ext cx="89800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100" b="1" dirty="0" err="1"/>
              <a:t>hspAmerind</a:t>
            </a:r>
            <a:endParaRPr lang="en-US" altLang="ja-JP" sz="1100" b="1" dirty="0"/>
          </a:p>
        </p:txBody>
      </p:sp>
      <p:sp>
        <p:nvSpPr>
          <p:cNvPr id="11" name="正方形/長方形 4"/>
          <p:cNvSpPr>
            <a:spLocks noChangeArrowheads="1"/>
          </p:cNvSpPr>
          <p:nvPr/>
        </p:nvSpPr>
        <p:spPr bwMode="auto">
          <a:xfrm>
            <a:off x="3296074" y="5615868"/>
            <a:ext cx="84029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100" b="1" dirty="0" err="1" smtClean="0"/>
              <a:t>hpNEAfrica</a:t>
            </a:r>
            <a:endParaRPr lang="en-US" altLang="ja-JP" sz="1100" b="1" dirty="0"/>
          </a:p>
        </p:txBody>
      </p:sp>
      <p:sp>
        <p:nvSpPr>
          <p:cNvPr id="12" name="二等辺三角形 11"/>
          <p:cNvSpPr/>
          <p:nvPr/>
        </p:nvSpPr>
        <p:spPr>
          <a:xfrm>
            <a:off x="3126533" y="4191230"/>
            <a:ext cx="152607" cy="152725"/>
          </a:xfrm>
          <a:prstGeom prst="triangl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/>
          </a:p>
        </p:txBody>
      </p:sp>
      <p:sp>
        <p:nvSpPr>
          <p:cNvPr id="13" name="正方形/長方形 4"/>
          <p:cNvSpPr>
            <a:spLocks noChangeArrowheads="1"/>
          </p:cNvSpPr>
          <p:nvPr/>
        </p:nvSpPr>
        <p:spPr bwMode="auto">
          <a:xfrm>
            <a:off x="3276491" y="4129849"/>
            <a:ext cx="5229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100" b="1" dirty="0" smtClean="0"/>
              <a:t>MALT</a:t>
            </a:r>
            <a:endParaRPr lang="en-US" altLang="ja-JP" sz="1100" b="1" dirty="0"/>
          </a:p>
        </p:txBody>
      </p:sp>
      <p:cxnSp>
        <p:nvCxnSpPr>
          <p:cNvPr id="14" name="直線コネクタ 13"/>
          <p:cNvCxnSpPr/>
          <p:nvPr/>
        </p:nvCxnSpPr>
        <p:spPr>
          <a:xfrm>
            <a:off x="3084198" y="4485236"/>
            <a:ext cx="247359" cy="158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3084198" y="4718859"/>
            <a:ext cx="247359" cy="1588"/>
          </a:xfrm>
          <a:prstGeom prst="line">
            <a:avLst/>
          </a:prstGeom>
          <a:ln>
            <a:solidFill>
              <a:srgbClr val="FF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3084198" y="4913594"/>
            <a:ext cx="247359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3084198" y="5144220"/>
            <a:ext cx="247359" cy="1588"/>
          </a:xfrm>
          <a:prstGeom prst="line">
            <a:avLst/>
          </a:prstGeom>
          <a:ln>
            <a:solidFill>
              <a:srgbClr val="8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3084198" y="5338955"/>
            <a:ext cx="247359" cy="1588"/>
          </a:xfrm>
          <a:prstGeom prst="line">
            <a:avLst/>
          </a:prstGeom>
          <a:ln>
            <a:solidFill>
              <a:srgbClr val="00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3084198" y="5552212"/>
            <a:ext cx="247359" cy="1588"/>
          </a:xfrm>
          <a:prstGeom prst="line">
            <a:avLst/>
          </a:prstGeom>
          <a:ln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3084198" y="5795608"/>
            <a:ext cx="247359" cy="1588"/>
          </a:xfrm>
          <a:prstGeom prst="line">
            <a:avLst/>
          </a:prstGeom>
          <a:ln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3084198" y="6026682"/>
            <a:ext cx="247359" cy="1588"/>
          </a:xfrm>
          <a:prstGeom prst="line">
            <a:avLst/>
          </a:prstGeom>
          <a:ln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084198" y="6221417"/>
            <a:ext cx="247359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二等辺三角形 22"/>
          <p:cNvSpPr/>
          <p:nvPr/>
        </p:nvSpPr>
        <p:spPr>
          <a:xfrm>
            <a:off x="3120715" y="3981967"/>
            <a:ext cx="152607" cy="152725"/>
          </a:xfrm>
          <a:prstGeom prst="triangle">
            <a:avLst/>
          </a:prstGeom>
          <a:solidFill>
            <a:srgbClr val="FF99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/>
          </a:p>
        </p:txBody>
      </p:sp>
      <p:sp>
        <p:nvSpPr>
          <p:cNvPr id="24" name="正方形/長方形 4"/>
          <p:cNvSpPr>
            <a:spLocks noChangeArrowheads="1"/>
          </p:cNvSpPr>
          <p:nvPr/>
        </p:nvSpPr>
        <p:spPr bwMode="auto">
          <a:xfrm>
            <a:off x="3270673" y="3920586"/>
            <a:ext cx="34977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100" b="1" dirty="0" smtClean="0"/>
              <a:t>GC</a:t>
            </a:r>
            <a:endParaRPr lang="en-US" altLang="ja-JP" sz="1100" b="1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194713" y="6268963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Figure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S1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952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</Words>
  <Application>Microsoft Office PowerPoint</Application>
  <PresentationFormat>画面に合わせる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 Unicode MS</vt:lpstr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Junko K Akada</dc:creator>
  <cp:lastModifiedBy>Owner</cp:lastModifiedBy>
  <cp:revision>5</cp:revision>
  <dcterms:created xsi:type="dcterms:W3CDTF">2016-09-28T03:03:30Z</dcterms:created>
  <dcterms:modified xsi:type="dcterms:W3CDTF">2016-09-29T06:18:44Z</dcterms:modified>
</cp:coreProperties>
</file>