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133F1-DC7C-48AD-A991-08CE48FA18FF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709C4-BCF5-464B-8B74-83524E7F51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81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133F1-DC7C-48AD-A991-08CE48FA18FF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709C4-BCF5-464B-8B74-83524E7F51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835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133F1-DC7C-48AD-A991-08CE48FA18FF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709C4-BCF5-464B-8B74-83524E7F51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072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133F1-DC7C-48AD-A991-08CE48FA18FF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709C4-BCF5-464B-8B74-83524E7F51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485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133F1-DC7C-48AD-A991-08CE48FA18FF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709C4-BCF5-464B-8B74-83524E7F51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451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133F1-DC7C-48AD-A991-08CE48FA18FF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709C4-BCF5-464B-8B74-83524E7F51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283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133F1-DC7C-48AD-A991-08CE48FA18FF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709C4-BCF5-464B-8B74-83524E7F51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3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133F1-DC7C-48AD-A991-08CE48FA18FF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709C4-BCF5-464B-8B74-83524E7F51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975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133F1-DC7C-48AD-A991-08CE48FA18FF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709C4-BCF5-464B-8B74-83524E7F51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650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133F1-DC7C-48AD-A991-08CE48FA18FF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709C4-BCF5-464B-8B74-83524E7F51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663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133F1-DC7C-48AD-A991-08CE48FA18FF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709C4-BCF5-464B-8B74-83524E7F51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345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4133F1-DC7C-48AD-A991-08CE48FA18FF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A709C4-BCF5-464B-8B74-83524E7F51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543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8610600" cy="56388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04" y="172149"/>
            <a:ext cx="2618787" cy="21945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54" y="2350008"/>
            <a:ext cx="2491571" cy="22219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9491" y="473488"/>
            <a:ext cx="3089539" cy="199332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5430" y="223933"/>
            <a:ext cx="2558970" cy="219456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8100" y="125968"/>
            <a:ext cx="439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A. 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738541" y="125968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  <a:r>
              <a:rPr lang="en-US" b="1" dirty="0" smtClean="0"/>
              <a:t>. </a:t>
            </a:r>
            <a:endParaRPr lang="en-US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2952703" y="2526030"/>
            <a:ext cx="5505498" cy="2971800"/>
            <a:chOff x="2627173" y="2667000"/>
            <a:chExt cx="5505498" cy="2971800"/>
          </a:xfrm>
          <a:effectLst/>
        </p:grpSpPr>
        <p:sp>
          <p:nvSpPr>
            <p:cNvPr id="2" name="Rectangle 1"/>
            <p:cNvSpPr/>
            <p:nvPr/>
          </p:nvSpPr>
          <p:spPr>
            <a:xfrm>
              <a:off x="2627173" y="2667000"/>
              <a:ext cx="5505498" cy="29718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3" t="-2" r="53186" b="52154"/>
            <a:stretch/>
          </p:blipFill>
          <p:spPr>
            <a:xfrm>
              <a:off x="2819400" y="4069080"/>
              <a:ext cx="2468880" cy="150876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76" t="50748" r="53268" b="4304"/>
            <a:stretch/>
          </p:blipFill>
          <p:spPr>
            <a:xfrm>
              <a:off x="5389470" y="4152900"/>
              <a:ext cx="2560320" cy="1417320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024" t="50748" r="1952" b="4304"/>
            <a:stretch/>
          </p:blipFill>
          <p:spPr>
            <a:xfrm>
              <a:off x="5259930" y="2781300"/>
              <a:ext cx="2743200" cy="141732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941" t="1" r="-1965" b="52151"/>
            <a:stretch/>
          </p:blipFill>
          <p:spPr>
            <a:xfrm>
              <a:off x="2781300" y="2689860"/>
              <a:ext cx="2743200" cy="1508760"/>
            </a:xfrm>
            <a:prstGeom prst="rect">
              <a:avLst/>
            </a:prstGeom>
          </p:spPr>
        </p:pic>
      </p:grpSp>
      <p:sp>
        <p:nvSpPr>
          <p:cNvPr id="21" name="Rectangle 20"/>
          <p:cNvSpPr/>
          <p:nvPr/>
        </p:nvSpPr>
        <p:spPr>
          <a:xfrm>
            <a:off x="2738541" y="172149"/>
            <a:ext cx="3013069" cy="5372118"/>
          </a:xfrm>
          <a:prstGeom prst="rect">
            <a:avLst/>
          </a:prstGeom>
          <a:solidFill>
            <a:schemeClr val="bg1">
              <a:lumMod val="65000"/>
              <a:alpha val="1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715000" y="125968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</a:t>
            </a:r>
            <a:r>
              <a:rPr lang="en-US" b="1" dirty="0" smtClean="0"/>
              <a:t>. </a:t>
            </a:r>
            <a:endParaRPr lang="en-US" b="1" dirty="0"/>
          </a:p>
        </p:txBody>
      </p:sp>
      <p:sp>
        <p:nvSpPr>
          <p:cNvPr id="22" name="Rectangle 21"/>
          <p:cNvSpPr/>
          <p:nvPr/>
        </p:nvSpPr>
        <p:spPr>
          <a:xfrm>
            <a:off x="5751610" y="2366709"/>
            <a:ext cx="2782790" cy="3195892"/>
          </a:xfrm>
          <a:prstGeom prst="rect">
            <a:avLst/>
          </a:prstGeom>
          <a:solidFill>
            <a:schemeClr val="bg1">
              <a:lumMod val="65000"/>
              <a:alpha val="1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9519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UF Academic Health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Brittany Mathias</dc:creator>
  <cp:lastModifiedBy>Brittany Mathias</cp:lastModifiedBy>
  <cp:revision>2</cp:revision>
  <dcterms:created xsi:type="dcterms:W3CDTF">2015-11-19T16:22:29Z</dcterms:created>
  <dcterms:modified xsi:type="dcterms:W3CDTF">2015-11-25T19:32:00Z</dcterms:modified>
</cp:coreProperties>
</file>