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40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00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611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0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25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824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20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8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463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9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8D1EE-E7EE-4445-B1C8-6CD1081C37E3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D3CAB-4A2A-4AA7-9057-6F369B5E0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7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367"/>
          <a:stretch/>
        </p:blipFill>
        <p:spPr bwMode="auto">
          <a:xfrm>
            <a:off x="87720" y="3276600"/>
            <a:ext cx="2222257" cy="2769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" r="45401"/>
          <a:stretch/>
        </p:blipFill>
        <p:spPr bwMode="auto">
          <a:xfrm>
            <a:off x="4258602" y="466344"/>
            <a:ext cx="2121408" cy="2770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" r="44480"/>
          <a:stretch/>
        </p:blipFill>
        <p:spPr bwMode="auto">
          <a:xfrm>
            <a:off x="6221506" y="3276600"/>
            <a:ext cx="2160494" cy="2769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" r="44979"/>
          <a:stretch/>
        </p:blipFill>
        <p:spPr bwMode="auto">
          <a:xfrm>
            <a:off x="6242685" y="466344"/>
            <a:ext cx="2103120" cy="2770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r="1"/>
          <a:stretch/>
        </p:blipFill>
        <p:spPr bwMode="auto">
          <a:xfrm>
            <a:off x="2246923" y="3273552"/>
            <a:ext cx="2011680" cy="276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" y="627965"/>
            <a:ext cx="230997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Figure 4</a:t>
            </a:r>
            <a:endParaRPr lang="en-US" b="1" dirty="0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 bwMode="auto">
          <a:xfrm>
            <a:off x="2057400" y="466344"/>
            <a:ext cx="2267712" cy="2759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52"/>
          <a:stretch>
            <a:fillRect/>
          </a:stretch>
        </p:blipFill>
        <p:spPr bwMode="auto">
          <a:xfrm>
            <a:off x="4114800" y="3276601"/>
            <a:ext cx="2209800" cy="2769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86948" y="3048000"/>
            <a:ext cx="130195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HLA-DR PE-Cy5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483833" y="3044952"/>
            <a:ext cx="17720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CD11b Alex Fluor 700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958858" y="3048000"/>
            <a:ext cx="89159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CD124 PE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5892246"/>
            <a:ext cx="91563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CD33 APC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92172" y="5892246"/>
            <a:ext cx="102066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CD66b FITC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06668" y="5892246"/>
            <a:ext cx="146514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CD14 Pacific Blue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781800" y="5888736"/>
            <a:ext cx="112562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CD15 PE-Cy7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119473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Florida Academic Health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Dina C. Nacionales</dc:creator>
  <cp:lastModifiedBy>Mathias,Brittany</cp:lastModifiedBy>
  <cp:revision>11</cp:revision>
  <dcterms:created xsi:type="dcterms:W3CDTF">2016-02-08T18:15:35Z</dcterms:created>
  <dcterms:modified xsi:type="dcterms:W3CDTF">2016-02-22T16:58:06Z</dcterms:modified>
</cp:coreProperties>
</file>