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F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2338" y="427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1F017-ED06-449F-9886-28D7FAACA9CF}" type="datetimeFigureOut">
              <a:rPr lang="fr-FR" smtClean="0"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E11C-62DA-4E0F-B0E7-56394E4CA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0004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1F017-ED06-449F-9886-28D7FAACA9CF}" type="datetimeFigureOut">
              <a:rPr lang="fr-FR" smtClean="0"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E11C-62DA-4E0F-B0E7-56394E4CA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1757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1F017-ED06-449F-9886-28D7FAACA9CF}" type="datetimeFigureOut">
              <a:rPr lang="fr-FR" smtClean="0"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E11C-62DA-4E0F-B0E7-56394E4CA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2439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1F017-ED06-449F-9886-28D7FAACA9CF}" type="datetimeFigureOut">
              <a:rPr lang="fr-FR" smtClean="0"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E11C-62DA-4E0F-B0E7-56394E4CA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315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1F017-ED06-449F-9886-28D7FAACA9CF}" type="datetimeFigureOut">
              <a:rPr lang="fr-FR" smtClean="0"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E11C-62DA-4E0F-B0E7-56394E4CA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6923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1F017-ED06-449F-9886-28D7FAACA9CF}" type="datetimeFigureOut">
              <a:rPr lang="fr-FR" smtClean="0"/>
              <a:t>23/05/2016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E11C-62DA-4E0F-B0E7-56394E4CA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3245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1F017-ED06-449F-9886-28D7FAACA9CF}" type="datetimeFigureOut">
              <a:rPr lang="fr-FR" smtClean="0"/>
              <a:t>23/05/2016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E11C-62DA-4E0F-B0E7-56394E4CA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2745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1F017-ED06-449F-9886-28D7FAACA9CF}" type="datetimeFigureOut">
              <a:rPr lang="fr-FR" smtClean="0"/>
              <a:t>23/05/2016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E11C-62DA-4E0F-B0E7-56394E4CA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2878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1F017-ED06-449F-9886-28D7FAACA9CF}" type="datetimeFigureOut">
              <a:rPr lang="fr-FR" smtClean="0"/>
              <a:t>23/05/2016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E11C-62DA-4E0F-B0E7-56394E4CA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947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1F017-ED06-449F-9886-28D7FAACA9CF}" type="datetimeFigureOut">
              <a:rPr lang="fr-FR" smtClean="0"/>
              <a:t>23/05/2016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E11C-62DA-4E0F-B0E7-56394E4CA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997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1F017-ED06-449F-9886-28D7FAACA9CF}" type="datetimeFigureOut">
              <a:rPr lang="fr-FR" smtClean="0"/>
              <a:t>23/05/2016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E11C-62DA-4E0F-B0E7-56394E4CA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581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1F017-ED06-449F-9886-28D7FAACA9CF}" type="datetimeFigureOut">
              <a:rPr lang="fr-FR" smtClean="0"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3E11C-62DA-4E0F-B0E7-56394E4CA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867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12" y="56423"/>
            <a:ext cx="5184576" cy="8957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llipse 8"/>
          <p:cNvSpPr/>
          <p:nvPr/>
        </p:nvSpPr>
        <p:spPr>
          <a:xfrm>
            <a:off x="4490814" y="5883640"/>
            <a:ext cx="317748" cy="272536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1668233" y="710275"/>
            <a:ext cx="351039" cy="765381"/>
          </a:xfrm>
          <a:prstGeom prst="ellipse">
            <a:avLst/>
          </a:prstGeom>
          <a:noFill/>
          <a:ln>
            <a:solidFill>
              <a:srgbClr val="38F72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772006" y="5834850"/>
            <a:ext cx="12421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solidFill>
                  <a:srgbClr val="FF0000"/>
                </a:solidFill>
              </a:rPr>
              <a:t>Haplotype</a:t>
            </a:r>
            <a:r>
              <a:rPr lang="fr-FR" sz="1200" b="1" dirty="0" smtClean="0">
                <a:solidFill>
                  <a:srgbClr val="FF0000"/>
                </a:solidFill>
              </a:rPr>
              <a:t> IR64</a:t>
            </a:r>
            <a:endParaRPr lang="fr-FR" sz="1200" b="1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009415" y="955293"/>
            <a:ext cx="20099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/>
              <a:t>Haplotype</a:t>
            </a:r>
            <a:r>
              <a:rPr lang="fr-FR" sz="1200" b="1" dirty="0" smtClean="0"/>
              <a:t> Taichung native 1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23334060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6</Words>
  <Application>Microsoft Office PowerPoint</Application>
  <PresentationFormat>Affichage à l'écran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CIRAD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raboin</dc:creator>
  <cp:lastModifiedBy>raboin</cp:lastModifiedBy>
  <cp:revision>7</cp:revision>
  <dcterms:created xsi:type="dcterms:W3CDTF">2016-05-19T08:58:16Z</dcterms:created>
  <dcterms:modified xsi:type="dcterms:W3CDTF">2016-05-23T13:44:18Z</dcterms:modified>
</cp:coreProperties>
</file>