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4" d="100"/>
          <a:sy n="64" d="100"/>
        </p:scale>
        <p:origin x="148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AD435-15F0-4DDC-9F9F-7DBB3B59CB5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D8EC0-FBD7-44C1-89D0-9487B7152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9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D8EC0-FBD7-44C1-89D0-9487B7152E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09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59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8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96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93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6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118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56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7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1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2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139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E936A-174E-493C-8CBC-9F09A8929FD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F7683-ECDA-43D3-AD16-74A9BFD98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97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803" y="1676400"/>
            <a:ext cx="7302869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2803" y="533400"/>
            <a:ext cx="80387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</a:t>
            </a:r>
            <a:r>
              <a:rPr lang="en-US" b="1" dirty="0" smtClean="0"/>
              <a:t>S1. </a:t>
            </a:r>
            <a:r>
              <a:rPr lang="en-US" dirty="0" smtClean="0"/>
              <a:t>DAS-ELISA values of 10 selected transgenic events and non-transgenic cv Desiree, graft inoculated with PLRV 30, 60 and 90 days post graft inoculation. Healthy: Desiree mock inoculated by grafting.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021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38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Kreuze, Jan (CIP)</dc:creator>
  <cp:lastModifiedBy>Kreuze, Jan (CIP)</cp:lastModifiedBy>
  <cp:revision>3</cp:revision>
  <dcterms:created xsi:type="dcterms:W3CDTF">2016-01-11T19:33:53Z</dcterms:created>
  <dcterms:modified xsi:type="dcterms:W3CDTF">2016-07-26T08:16:21Z</dcterms:modified>
</cp:coreProperties>
</file>