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9" autoAdjust="0"/>
  </p:normalViewPr>
  <p:slideViewPr>
    <p:cSldViewPr snapToGrid="0">
      <p:cViewPr>
        <p:scale>
          <a:sx n="80" d="100"/>
          <a:sy n="80" d="100"/>
        </p:scale>
        <p:origin x="-72" y="-3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Robert%20qPCR%20analysi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Robert%20qPCR%20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377627627627627E-2"/>
          <c:y val="0.29241559829059827"/>
          <c:w val="0.80527702702702708"/>
          <c:h val="0.537629273504273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Sheet2!$C$9:$F$9</c:f>
              <c:strCache>
                <c:ptCount val="1"/>
                <c:pt idx="0">
                  <c:v>0.348712739 0.412394755 2.302384113 1.714807126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Sheet2!$C$10:$F$10</c:f>
                <c:numCache>
                  <c:formatCode>General</c:formatCode>
                  <c:ptCount val="4"/>
                  <c:pt idx="0">
                    <c:v>0.2868338888463135</c:v>
                  </c:pt>
                  <c:pt idx="1">
                    <c:v>0.14307532108454571</c:v>
                  </c:pt>
                  <c:pt idx="2">
                    <c:v>0.22869866400465194</c:v>
                  </c:pt>
                  <c:pt idx="3">
                    <c:v>0.14765700331458748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Sheet2!$C$4:$F$4</c:f>
              <c:strCache>
                <c:ptCount val="4"/>
                <c:pt idx="0">
                  <c:v> Ttk</c:v>
                </c:pt>
                <c:pt idx="1">
                  <c:v>Kif20b</c:v>
                </c:pt>
                <c:pt idx="2">
                  <c:v>Ifnar2</c:v>
                </c:pt>
                <c:pt idx="3">
                  <c:v>Tet3</c:v>
                </c:pt>
              </c:strCache>
            </c:strRef>
          </c:cat>
          <c:val>
            <c:numRef>
              <c:f>Sheet2!$C$9:$F$9</c:f>
              <c:numCache>
                <c:formatCode>General</c:formatCode>
                <c:ptCount val="4"/>
                <c:pt idx="0">
                  <c:v>0.34871273913020695</c:v>
                </c:pt>
                <c:pt idx="1">
                  <c:v>0.41239475500678507</c:v>
                </c:pt>
                <c:pt idx="2">
                  <c:v>2.3023841127652975</c:v>
                </c:pt>
                <c:pt idx="3">
                  <c:v>1.7148071255584074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632960"/>
        <c:axId val="112634496"/>
      </c:barChart>
      <c:catAx>
        <c:axId val="112632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2634496"/>
        <c:crosses val="autoZero"/>
        <c:auto val="1"/>
        <c:lblAlgn val="ctr"/>
        <c:lblOffset val="100"/>
        <c:noMultiLvlLbl val="0"/>
      </c:catAx>
      <c:valAx>
        <c:axId val="112634496"/>
        <c:scaling>
          <c:orientation val="minMax"/>
          <c:max val="3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12632960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86470219938309"/>
          <c:y val="0.26523815729876166"/>
          <c:w val="0.80466306428834999"/>
          <c:h val="0.536908826369719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Sheet2!$K$10:$N$10</c:f>
                <c:numCache>
                  <c:formatCode>General</c:formatCode>
                  <c:ptCount val="4"/>
                  <c:pt idx="0">
                    <c:v>0.17975364116818066</c:v>
                  </c:pt>
                  <c:pt idx="1">
                    <c:v>8.538501674636205E-2</c:v>
                  </c:pt>
                  <c:pt idx="2">
                    <c:v>0.31824734995161524</c:v>
                  </c:pt>
                  <c:pt idx="3">
                    <c:v>0.18429162852381978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Sheet2!$K$4:$N$4</c:f>
              <c:strCache>
                <c:ptCount val="4"/>
                <c:pt idx="0">
                  <c:v>Il1b</c:v>
                </c:pt>
                <c:pt idx="1">
                  <c:v>Ly9</c:v>
                </c:pt>
                <c:pt idx="2">
                  <c:v>Hemt1</c:v>
                </c:pt>
                <c:pt idx="3">
                  <c:v>Hsph1</c:v>
                </c:pt>
              </c:strCache>
            </c:strRef>
          </c:cat>
          <c:val>
            <c:numRef>
              <c:f>Sheet2!$K$9:$N$9</c:f>
              <c:numCache>
                <c:formatCode>General</c:formatCode>
                <c:ptCount val="4"/>
                <c:pt idx="0">
                  <c:v>0.41970391028775361</c:v>
                </c:pt>
                <c:pt idx="1">
                  <c:v>0.59907717119860859</c:v>
                </c:pt>
                <c:pt idx="2">
                  <c:v>2.4662617505770359</c:v>
                </c:pt>
                <c:pt idx="3">
                  <c:v>2.3892307003051889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721152"/>
        <c:axId val="116722688"/>
      </c:barChart>
      <c:catAx>
        <c:axId val="116721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6722688"/>
        <c:crosses val="autoZero"/>
        <c:auto val="1"/>
        <c:lblAlgn val="ctr"/>
        <c:lblOffset val="100"/>
        <c:noMultiLvlLbl val="0"/>
      </c:catAx>
      <c:valAx>
        <c:axId val="116722688"/>
        <c:scaling>
          <c:orientation val="minMax"/>
          <c:max val="3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16721152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0.09635</cdr:x>
      <cdr:y>0.52645</cdr:y>
    </cdr:from>
    <cdr:to>
      <cdr:x>0.60429</cdr:x>
      <cdr:y>0.66625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7600" y="985628"/>
          <a:ext cx="1305333" cy="2617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000" dirty="0" smtClean="0"/>
            <a:t>Control=1</a:t>
          </a:r>
          <a:endParaRPr lang="en-GB" sz="10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358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524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10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68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17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41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227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22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34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69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885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134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1616018"/>
              </p:ext>
            </p:extLst>
          </p:nvPr>
        </p:nvGraphicFramePr>
        <p:xfrm>
          <a:off x="2180601" y="3492443"/>
          <a:ext cx="2664000" cy="18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6188853"/>
              </p:ext>
            </p:extLst>
          </p:nvPr>
        </p:nvGraphicFramePr>
        <p:xfrm>
          <a:off x="2132856" y="1069885"/>
          <a:ext cx="2569857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2442514" y="4707476"/>
            <a:ext cx="21056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/>
          <p:cNvCxnSpPr/>
          <p:nvPr/>
        </p:nvCxnSpPr>
        <p:spPr>
          <a:xfrm>
            <a:off x="2467948" y="2234456"/>
            <a:ext cx="2027562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11500" y="1166957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KMT2A</a:t>
            </a:r>
            <a:r>
              <a:rPr lang="en-GB" sz="1400" b="1" dirty="0" smtClean="0"/>
              <a:t> KD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406950" y="1946430"/>
            <a:ext cx="14253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Transcript abundance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403629" y="4419160"/>
            <a:ext cx="14253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Transcript abundance</a:t>
            </a:r>
            <a:endParaRPr lang="en-GB" sz="1100" dirty="0"/>
          </a:p>
        </p:txBody>
      </p:sp>
      <p:sp>
        <p:nvSpPr>
          <p:cNvPr id="11" name="TextBox 1"/>
          <p:cNvSpPr txBox="1"/>
          <p:nvPr/>
        </p:nvSpPr>
        <p:spPr>
          <a:xfrm>
            <a:off x="2382819" y="4528575"/>
            <a:ext cx="914400" cy="182877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 smtClean="0"/>
              <a:t>Control=1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3103430" y="3600423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Msk1 KD</a:t>
            </a:r>
            <a:endParaRPr lang="en-GB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20688" y="251520"/>
            <a:ext cx="569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Additional </a:t>
            </a:r>
            <a:r>
              <a:rPr lang="en-GB" b="1" smtClean="0"/>
              <a:t>file </a:t>
            </a:r>
            <a:r>
              <a:rPr lang="en-GB" b="1" smtClean="0"/>
              <a:t>2</a:t>
            </a: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1266496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2482</TotalTime>
  <Words>13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Maaike Wiersma</dc:creator>
  <cp:lastModifiedBy>John Halsall</cp:lastModifiedBy>
  <cp:revision>31</cp:revision>
  <cp:lastPrinted>2016-01-20T13:43:26Z</cp:lastPrinted>
  <dcterms:created xsi:type="dcterms:W3CDTF">2015-09-25T13:30:58Z</dcterms:created>
  <dcterms:modified xsi:type="dcterms:W3CDTF">2016-10-28T11:10:10Z</dcterms:modified>
</cp:coreProperties>
</file>