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>
      <p:cViewPr>
        <p:scale>
          <a:sx n="112" d="100"/>
          <a:sy n="112" d="100"/>
        </p:scale>
        <p:origin x="-180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35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524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10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68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17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41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227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22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34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69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885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ACD15-C9D0-47C0-B429-15B0D256D383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4A31C-EBA3-4416-92A5-BE0020B45F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134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933485"/>
              </p:ext>
            </p:extLst>
          </p:nvPr>
        </p:nvGraphicFramePr>
        <p:xfrm>
          <a:off x="481166" y="1530923"/>
          <a:ext cx="5426138" cy="10248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3476"/>
                <a:gridCol w="2434856"/>
                <a:gridCol w="542260"/>
                <a:gridCol w="839972"/>
                <a:gridCol w="835574"/>
              </a:tblGrid>
              <a:tr h="180104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Term</a:t>
                      </a:r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PValue</a:t>
                      </a:r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Fold Enrichment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</a:tr>
              <a:tr h="174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GOMF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nucleoside </a:t>
                      </a:r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binding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1.59x10</a:t>
                      </a:r>
                      <a:r>
                        <a:rPr lang="en-GB" sz="105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5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</a:tr>
              <a:tr h="174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GOMF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 </a:t>
                      </a:r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 activity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</a:tr>
              <a:tr h="174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</a:t>
                      </a:r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4.29x10</a:t>
                      </a:r>
                      <a:r>
                        <a:rPr lang="en-GB" sz="105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-05</a:t>
                      </a:r>
                      <a:endParaRPr lang="en-GB" sz="105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</a:tr>
              <a:tr h="17402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GOCC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</a:t>
                      </a:r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junction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7.38x10</a:t>
                      </a:r>
                      <a:r>
                        <a:rPr lang="en-GB" sz="105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5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01" marR="8701" marT="8701" marB="0" anchor="b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6102" y="1283586"/>
            <a:ext cx="3448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Up-regulated genes in KMT2A KD only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34068"/>
              </p:ext>
            </p:extLst>
          </p:nvPr>
        </p:nvGraphicFramePr>
        <p:xfrm>
          <a:off x="481166" y="2901820"/>
          <a:ext cx="5426138" cy="11661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7867"/>
                <a:gridCol w="2430465"/>
                <a:gridCol w="531628"/>
                <a:gridCol w="850604"/>
                <a:gridCol w="835574"/>
              </a:tblGrid>
              <a:tr h="16456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Term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PValue</a:t>
                      </a:r>
                      <a:endParaRPr lang="en-GB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Fold Enrichment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</a:tr>
              <a:tr h="15328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IPR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Ankyrin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1.60x10</a:t>
                      </a:r>
                      <a:r>
                        <a:rPr lang="en-GB" sz="105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5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</a:tr>
              <a:tr h="15328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GOCC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</a:t>
                      </a:r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junction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4.32x10</a:t>
                      </a:r>
                      <a:r>
                        <a:rPr lang="en-GB" sz="105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-08</a:t>
                      </a:r>
                      <a:endParaRPr lang="en-GB" sz="105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</a:tr>
              <a:tr h="15328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GOMF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cytoskeletal </a:t>
                      </a:r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 binding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5.06x10</a:t>
                      </a:r>
                      <a:r>
                        <a:rPr lang="en-GB" sz="105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5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</a:tr>
              <a:tr h="15328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</a:t>
                      </a:r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adhesion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0.004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</a:tr>
              <a:tr h="15328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</a:t>
                      </a:r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projection organization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3.45x10</a:t>
                      </a:r>
                      <a:r>
                        <a:rPr lang="en-GB" sz="105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5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64" marR="7664" marT="7664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6102" y="2658146"/>
            <a:ext cx="3336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Up-regulated genes in MSK1 KD only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135710"/>
              </p:ext>
            </p:extLst>
          </p:nvPr>
        </p:nvGraphicFramePr>
        <p:xfrm>
          <a:off x="481166" y="4375784"/>
          <a:ext cx="5426138" cy="6480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3476"/>
                <a:gridCol w="2434772"/>
                <a:gridCol w="531712"/>
                <a:gridCol w="850604"/>
                <a:gridCol w="835574"/>
              </a:tblGrid>
              <a:tr h="119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Term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PValue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Fold Enrichment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</a:tr>
              <a:tr h="16741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fatty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acid biosynthetic process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</a:tr>
              <a:tr h="16741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lipid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biosynthetic process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71" marR="8371" marT="8371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6102" y="4139952"/>
            <a:ext cx="4012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Up-regulated genes in KMT2A AND MSK1 KD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603402"/>
              </p:ext>
            </p:extLst>
          </p:nvPr>
        </p:nvGraphicFramePr>
        <p:xfrm>
          <a:off x="481166" y="5370180"/>
          <a:ext cx="5426138" cy="16500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3476"/>
                <a:gridCol w="2432213"/>
                <a:gridCol w="536201"/>
                <a:gridCol w="859307"/>
                <a:gridCol w="824941"/>
              </a:tblGrid>
              <a:tr h="2143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Term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PValue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Fold Enrichment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</a:tr>
              <a:tr h="1671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2.44x10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-16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</a:tr>
              <a:tr h="1671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3.54x10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-13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</a:tr>
              <a:tr h="1671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GOCC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chromosome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GB" sz="10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centromeric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region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1.32x10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-13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</a:tr>
              <a:tr h="1671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GOCC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chromosome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3.17x10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</a:tr>
              <a:tr h="1671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GOCC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microtubule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cytoskeleton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9.27x10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-12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</a:tr>
              <a:tr h="1671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DNA damage stimulus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2.71x10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-07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</a:tr>
              <a:tr h="1671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GOMF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GTPase</a:t>
                      </a:r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regulator activity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</a:tr>
              <a:tr h="1671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GOMF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zinc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binding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9.51x10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356" marR="8356" marT="8356" marB="0" anchor="b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76339"/>
              </p:ext>
            </p:extLst>
          </p:nvPr>
        </p:nvGraphicFramePr>
        <p:xfrm>
          <a:off x="481166" y="7391880"/>
          <a:ext cx="5426138" cy="1435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5535"/>
                <a:gridCol w="2432797"/>
                <a:gridCol w="531628"/>
                <a:gridCol w="848452"/>
                <a:gridCol w="837726"/>
              </a:tblGrid>
              <a:tr h="1512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Term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PValue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Fold Enrichment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</a:tr>
              <a:tr h="1596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SPPIR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glycoprotein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4.90x10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-08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</a:tr>
              <a:tr h="1596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GOCC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extracellular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2.79x10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</a:tr>
              <a:tr h="1596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oxidation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reduction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6.93x10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</a:tr>
              <a:tr h="1596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GOMF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</a:tr>
              <a:tr h="1596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pigment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differentiation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9.52x10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</a:tr>
              <a:tr h="1596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GOMF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carbohydrate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binding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1.70x10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</a:tr>
              <a:tr h="1596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GOBP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carboxylic 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acid catabolic process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3.32x10</a:t>
                      </a:r>
                      <a:r>
                        <a:rPr lang="en-GB" sz="10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-04</a:t>
                      </a:r>
                      <a:endParaRPr lang="en-GB" sz="10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81" marR="7981" marT="7981" marB="0" anchor="b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20688" y="251520"/>
            <a:ext cx="569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Additional </a:t>
            </a:r>
            <a:r>
              <a:rPr lang="en-GB" b="1" smtClean="0"/>
              <a:t>File </a:t>
            </a:r>
            <a:r>
              <a:rPr lang="en-GB" b="1" smtClean="0"/>
              <a:t>4</a:t>
            </a:r>
            <a:endParaRPr lang="en-GB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96102" y="5128319"/>
            <a:ext cx="3615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Down-regulated genes in MSK1 KD Only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102" y="7164288"/>
            <a:ext cx="4260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Down-regulated genes in KMT2A AND MSK1 KD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15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234</Words>
  <Application>Microsoft Office PowerPoint</Application>
  <PresentationFormat>On-screen Show (4:3)</PresentationFormat>
  <Paragraphs>161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Maaike Wiersma</dc:creator>
  <cp:lastModifiedBy>John Halsall</cp:lastModifiedBy>
  <cp:revision>27</cp:revision>
  <cp:lastPrinted>2016-01-20T13:43:26Z</cp:lastPrinted>
  <dcterms:created xsi:type="dcterms:W3CDTF">2015-09-25T13:30:58Z</dcterms:created>
  <dcterms:modified xsi:type="dcterms:W3CDTF">2016-10-28T11:09:29Z</dcterms:modified>
</cp:coreProperties>
</file>