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9906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910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3609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048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094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787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627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7912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7041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176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0850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A6C43-6CC2-4BB2-BDC1-2A4880D9CF50}" type="datetimeFigureOut">
              <a:rPr lang="it-IT" smtClean="0"/>
              <a:t>01/04/2016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6313F-0B5D-4104-A679-0B54A8C3F27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385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39552" y="1720840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Legend</a:t>
            </a:r>
          </a:p>
          <a:p>
            <a:endParaRPr lang="en-US" b="1" dirty="0">
              <a:solidFill>
                <a:prstClr val="black"/>
              </a:solidFill>
            </a:endParaRPr>
          </a:p>
          <a:p>
            <a:r>
              <a:rPr lang="en-US" b="1" dirty="0">
                <a:solidFill>
                  <a:prstClr val="black"/>
                </a:solidFill>
              </a:rPr>
              <a:t>Supplementary Figure </a:t>
            </a:r>
            <a:r>
              <a:rPr lang="en-US" b="1" dirty="0" smtClean="0">
                <a:solidFill>
                  <a:prstClr val="black"/>
                </a:solidFill>
              </a:rPr>
              <a:t>S1.  As-treated </a:t>
            </a:r>
            <a:r>
              <a:rPr lang="en-US" b="1" dirty="0">
                <a:solidFill>
                  <a:prstClr val="black"/>
                </a:solidFill>
              </a:rPr>
              <a:t>designs: switching therapy or treatment discontinuation </a:t>
            </a:r>
          </a:p>
          <a:p>
            <a:endParaRPr lang="en-US" b="1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In box 1 (left), the duration of treatment A is described before (F1) and after (F2) application of the grace time for switching (t1). In box 2 (right), the duration of treatment A is described before (F1) and after (F2) application of the grace time for treatment discontinuation (t2). In box 2a (top), the time of discontinuation (no treatment) was longer than t2; in box 2b (bottom), the time of discontinuation (no treatment) was shorter than t2. 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11560" y="537321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S2. </a:t>
            </a:r>
            <a:r>
              <a:rPr lang="en-US" b="1" dirty="0" smtClean="0"/>
              <a:t>Propensity score box plots.</a:t>
            </a:r>
          </a:p>
          <a:p>
            <a:endParaRPr lang="en-US" b="1" dirty="0" smtClean="0"/>
          </a:p>
          <a:p>
            <a:r>
              <a:rPr lang="en-US" dirty="0" smtClean="0"/>
              <a:t>Propensity </a:t>
            </a:r>
            <a:r>
              <a:rPr lang="en-US" dirty="0"/>
              <a:t>score: box plots show the expected probability of being </a:t>
            </a:r>
            <a:r>
              <a:rPr lang="en-US" dirty="0" smtClean="0"/>
              <a:t>treated with </a:t>
            </a:r>
            <a:r>
              <a:rPr lang="en-US" dirty="0"/>
              <a:t>triple </a:t>
            </a:r>
            <a:r>
              <a:rPr lang="en-US" dirty="0" smtClean="0"/>
              <a:t>therapy.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54508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141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nera</dc:creator>
  <cp:lastModifiedBy>nera</cp:lastModifiedBy>
  <cp:revision>5</cp:revision>
  <dcterms:created xsi:type="dcterms:W3CDTF">2016-03-30T16:24:45Z</dcterms:created>
  <dcterms:modified xsi:type="dcterms:W3CDTF">2016-04-01T10:08:21Z</dcterms:modified>
</cp:coreProperties>
</file>