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3" r:id="rId2"/>
  </p:sldIdLst>
  <p:sldSz cx="6858000" cy="9906000" type="A4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se" initials="i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6825"/>
    <a:srgbClr val="3EC2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5" autoAdjust="0"/>
    <p:restoredTop sz="93681" autoAdjust="0"/>
  </p:normalViewPr>
  <p:slideViewPr>
    <p:cSldViewPr snapToGrid="0">
      <p:cViewPr>
        <p:scale>
          <a:sx n="94" d="100"/>
          <a:sy n="94" d="100"/>
        </p:scale>
        <p:origin x="-3432" y="-72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C3924-DD6B-413C-9688-497371724095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3488"/>
            <a:ext cx="23082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5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6B0515-C037-4996-BED1-46CD685C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15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78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95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36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5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4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25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22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33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1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1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89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66EA0-F0C0-442C-B4AC-ED2FB16B70FA}" type="datetimeFigureOut">
              <a:rPr lang="en-US" smtClean="0"/>
              <a:t>09/11/16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4B42C-5313-4459-B97B-EB5664460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8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51622"/>
              </p:ext>
            </p:extLst>
          </p:nvPr>
        </p:nvGraphicFramePr>
        <p:xfrm>
          <a:off x="560388" y="2815114"/>
          <a:ext cx="5915025" cy="2880360"/>
        </p:xfrm>
        <a:graphic>
          <a:graphicData uri="http://schemas.openxmlformats.org/drawingml/2006/table">
            <a:tbl>
              <a:tblPr firstRow="1" firstCol="1" bandRow="1"/>
              <a:tblGrid>
                <a:gridCol w="1971675"/>
                <a:gridCol w="1971675"/>
                <a:gridCol w="1971675"/>
              </a:tblGrid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Nutrients</a:t>
                      </a:r>
                      <a:endParaRPr lang="en-US" sz="11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Control (+S)</a:t>
                      </a:r>
                      <a:endParaRPr lang="en-US" sz="11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 deprivation (-S)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KNO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3.75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3.75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KH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0.25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EDTA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2NaFe</a:t>
                      </a:r>
                      <a:endParaRPr lang="en-US" sz="11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MgSO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CaCl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MgCl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0.50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CaCO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0.91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1.41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1.4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1.4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MnSO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ZnSO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CuSO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(NH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CoCl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-4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6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NiCl</a:t>
                      </a:r>
                      <a:r>
                        <a:rPr lang="en-US" sz="1200" baseline="-25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x 10</a:t>
                      </a:r>
                      <a:r>
                        <a:rPr lang="en-US" sz="1200" baseline="30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-5</a:t>
                      </a:r>
                      <a:endParaRPr lang="en-US" sz="110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x 10</a:t>
                      </a:r>
                      <a:r>
                        <a:rPr lang="en-US" sz="1200" baseline="30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-5</a:t>
                      </a:r>
                      <a:endParaRPr lang="en-US" sz="1100" dirty="0">
                        <a:effectLst/>
                        <a:latin typeface="Cambria"/>
                        <a:ea typeface="Cambria"/>
                        <a:cs typeface="Times New Roman"/>
                      </a:endParaRPr>
                    </a:p>
                  </a:txBody>
                  <a:tcPr marL="67989" marR="67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4387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6362</TotalTime>
  <Words>115</Words>
  <Application>Microsoft Macintosh PowerPoint</Application>
  <PresentationFormat>Format A4 (210 x 297 mm)</PresentationFormat>
  <Paragraphs>45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Elise</dc:creator>
  <cp:lastModifiedBy>alain  Ourry</cp:lastModifiedBy>
  <cp:revision>486</cp:revision>
  <cp:lastPrinted>2015-10-20T19:40:32Z</cp:lastPrinted>
  <dcterms:created xsi:type="dcterms:W3CDTF">2015-03-11T13:56:23Z</dcterms:created>
  <dcterms:modified xsi:type="dcterms:W3CDTF">2016-11-09T13:07:21Z</dcterms:modified>
</cp:coreProperties>
</file>