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0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1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6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9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0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50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52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7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85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0E624-8400-4F14-8F52-345CC45E1DFA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09E55-37A7-4B33-AB07-A8285F743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58638" y="-733977"/>
            <a:ext cx="6811321" cy="8414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3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Lamothe</dc:creator>
  <cp:lastModifiedBy>Betty Lamothe</cp:lastModifiedBy>
  <cp:revision>1</cp:revision>
  <dcterms:created xsi:type="dcterms:W3CDTF">2015-10-18T16:26:19Z</dcterms:created>
  <dcterms:modified xsi:type="dcterms:W3CDTF">2015-10-18T16:26:50Z</dcterms:modified>
</cp:coreProperties>
</file>