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D6C5AD-303B-424F-8C2A-5896B296DA3B}" type="datetimeFigureOut">
              <a:rPr lang="en-US" smtClean="0"/>
              <a:t>7/6/2016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5469C0-EF13-4278-B36A-6F1A859DC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089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D3790-40B2-4234-BAD7-42464D5D8AC2}" type="datetime1">
              <a:rPr lang="en-US" smtClean="0"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60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415F-7504-4FF8-B6FB-931741E574D8}" type="datetime1">
              <a:rPr lang="en-US" smtClean="0"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491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73889-A2C7-4A6C-9677-0AFEC5A8C9A4}" type="datetime1">
              <a:rPr lang="en-US" smtClean="0"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289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43DC-6571-41A3-A4E3-85BB905055D1}" type="datetime1">
              <a:rPr lang="en-US" smtClean="0"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667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9649-65A0-4621-8324-B59B6B6C7026}" type="datetime1">
              <a:rPr lang="en-US" smtClean="0"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BE008-A9D3-4109-92D8-36B3BEF40145}" type="datetime1">
              <a:rPr lang="en-US" smtClean="0"/>
              <a:t>7/6/2016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713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E000-12F7-462D-9CCD-95F1450C4F5A}" type="datetime1">
              <a:rPr lang="en-US" smtClean="0"/>
              <a:t>7/6/2016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79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884FB-2D5C-4B1A-9A3F-2E07D7C98D88}" type="datetime1">
              <a:rPr lang="en-US" smtClean="0"/>
              <a:t>7/6/2016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41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84C31-30CE-4BE2-82B4-38A9A13E7AEB}" type="datetime1">
              <a:rPr lang="en-US" smtClean="0"/>
              <a:t>7/6/2016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783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1823-2A49-49B4-943D-F48442D97D80}" type="datetime1">
              <a:rPr lang="en-US" smtClean="0"/>
              <a:t>7/6/2016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802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62429-4D49-433F-8DF8-50F95E694B98}" type="datetime1">
              <a:rPr lang="en-US" smtClean="0"/>
              <a:t>7/6/2016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97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A2D00-E915-48A5-A857-FC450E43795E}" type="datetime1">
              <a:rPr lang="en-US" smtClean="0"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97DB2-A8FB-46E8-80D7-758636FF2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43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Graphical Display of the Biomarkers by Age and Sex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In all plots:</a:t>
            </a:r>
          </a:p>
          <a:p>
            <a:pPr algn="l"/>
            <a:r>
              <a:rPr lang="en-US" sz="2000" dirty="0" smtClean="0"/>
              <a:t>Side-by-side boxplots in blue denote males;</a:t>
            </a:r>
          </a:p>
          <a:p>
            <a:pPr algn="l"/>
            <a:r>
              <a:rPr lang="en-US" sz="2000" dirty="0" smtClean="0"/>
              <a:t>Side-by-side boxplots in red denote females.</a:t>
            </a:r>
          </a:p>
          <a:p>
            <a:pPr algn="l"/>
            <a:r>
              <a:rPr lang="en-US" sz="2000" dirty="0" smtClean="0"/>
              <a:t>Only biomarkers with at least a 0.1 correlation with age are included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25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aola\OneDrive\Documents\paper\LLFS-blood-biomarker\biomarkers_norms\plots\al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17490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aola\OneDrive\Documents\paper\LLFS-blood-biomarker\biomarkers_norms\plots\absm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3684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aola\OneDrive\Documents\paper\LLFS-blood-biomarker\biomarkers_norms\plots\absneu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223684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Paola\OneDrive\Documents\paper\LLFS-blood-biomarker\biomarkers_norms\plots\adi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3505200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Supplement Figure 1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6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ola\OneDrive\Documents\paper\LLFS-blood-biomarker\biomarkers_norms\plots\creat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533399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aola\OneDrive\Documents\paper\LLFS-blood-biomarker\biomarkers_norms\plots\cys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3657600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aola\OneDrive\Documents\paper\LLFS-blood-biomarker\biomarkers_norms\plots\hscr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33400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aola\OneDrive\Documents\paper\LLFS-blood-biomarker\biomarkers_norms\plots\vitamine.d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57600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Supplement Figure </a:t>
            </a:r>
            <a:r>
              <a:rPr lang="en-US" sz="1800" b="1" dirty="0" smtClean="0">
                <a:solidFill>
                  <a:schemeClr val="tx1"/>
                </a:solidFill>
              </a:rPr>
              <a:t> 2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8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aola\OneDrive\Documents\paper\LLFS-blood-biomarker\biomarkers_norms\plots\Cho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228598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Paola\OneDrive\Documents\paper\LLFS-blood-biomarker\biomarkers_norms\plots\ld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8599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Paola\OneDrive\Documents\paper\LLFS-blood-biomarker\biomarkers_norms\plots\dhe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3276600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Paola\OneDrive\Documents\paper\LLFS-blood-biomarker\biomarkers_norms\plots\hgb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76600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Supplement Figure  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6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Paola\OneDrive\Documents\paper\LLFS-blood-biomarker\biomarkers_norms\plots\ha1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Paola\OneDrive\Documents\paper\LLFS-blood-biomarker\biomarkers_norms\plots\il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3276600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Paola\OneDrive\Documents\paper\LLFS-blood-biomarker\biomarkers_norms\plots\igf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76600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Paola\OneDrive\Documents\paper\LLFS-blood-biomarker\biomarkers_norms\plots\hema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228599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Supplement Figure  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48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aola\OneDrive\Documents\paper\LLFS-blood-biomarker\biomarkers_norms\plots\mc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6224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Paola\OneDrive\Documents\paper\LLFS-blood-biomarker\biomarkers_norms\plots\mch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87" y="276225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Paola\OneDrive\Documents\paper\LLFS-blood-biomarker\biomarkers_norms\plots\rb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87" y="3352800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Supplement Figure  </a:t>
            </a:r>
            <a:r>
              <a:rPr lang="en-US" sz="1800" b="1" dirty="0" smtClean="0">
                <a:solidFill>
                  <a:schemeClr val="tx1"/>
                </a:solidFill>
              </a:rPr>
              <a:t>5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3" descr="C:\Users\Paola\OneDrive\Documents\paper\LLFS-blood-biomarker\biomarkers_norms\plots\rd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2799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73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Paola\OneDrive\Documents\paper\LLFS-blood-biomarker\biomarkers_norms\plots\tes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548" y="228599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Paola\OneDrive\Documents\paper\LLFS-blood-biomarker\biomarkers_norms\plots\shb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8" y="228600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Supplement Figure  6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7DB2-A8FB-46E8-80D7-758636FF29F4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2" descr="C:\Users\Paola\OneDrive\Documents\paper\LLFS-blood-biomarker\biomarkers_norms\plots\transferri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8" y="3364169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Paola\OneDrive\Documents\paper\LLFS-blood-biomarker\biomarkers_norms\plots\wbc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548" y="3364169"/>
            <a:ext cx="44577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6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64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Graphical Display of the Biomarkers by Age and Sex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Graphical Display of the Biomarkers by Age and Sex</dc:title>
  <dc:creator>Paola Sebastiani</dc:creator>
  <cp:lastModifiedBy>Paola Sebastiani</cp:lastModifiedBy>
  <cp:revision>8</cp:revision>
  <dcterms:created xsi:type="dcterms:W3CDTF">2016-06-27T17:49:53Z</dcterms:created>
  <dcterms:modified xsi:type="dcterms:W3CDTF">2016-07-06T18:25:19Z</dcterms:modified>
</cp:coreProperties>
</file>