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41" d="100"/>
          <a:sy n="141" d="100"/>
        </p:scale>
        <p:origin x="-155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2F8A7-E1B0-F24B-B4F8-7BF15C2D3B58}" type="datetimeFigureOut">
              <a:rPr lang="en-US" smtClean="0"/>
              <a:t>3/25/16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97860-21B3-A74C-A8A2-080FD02FF2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806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2F8A7-E1B0-F24B-B4F8-7BF15C2D3B58}" type="datetimeFigureOut">
              <a:rPr lang="en-US" smtClean="0"/>
              <a:t>3/25/16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97860-21B3-A74C-A8A2-080FD02FF2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594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2F8A7-E1B0-F24B-B4F8-7BF15C2D3B58}" type="datetimeFigureOut">
              <a:rPr lang="en-US" smtClean="0"/>
              <a:t>3/25/16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97860-21B3-A74C-A8A2-080FD02FF2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080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2F8A7-E1B0-F24B-B4F8-7BF15C2D3B58}" type="datetimeFigureOut">
              <a:rPr lang="en-US" smtClean="0"/>
              <a:t>3/25/16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97860-21B3-A74C-A8A2-080FD02FF2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567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2F8A7-E1B0-F24B-B4F8-7BF15C2D3B58}" type="datetimeFigureOut">
              <a:rPr lang="en-US" smtClean="0"/>
              <a:t>3/25/16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97860-21B3-A74C-A8A2-080FD02FF2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398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2F8A7-E1B0-F24B-B4F8-7BF15C2D3B58}" type="datetimeFigureOut">
              <a:rPr lang="en-US" smtClean="0"/>
              <a:t>3/25/16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97860-21B3-A74C-A8A2-080FD02FF2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591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2F8A7-E1B0-F24B-B4F8-7BF15C2D3B58}" type="datetimeFigureOut">
              <a:rPr lang="en-US" smtClean="0"/>
              <a:t>3/25/16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97860-21B3-A74C-A8A2-080FD02FF2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501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2F8A7-E1B0-F24B-B4F8-7BF15C2D3B58}" type="datetimeFigureOut">
              <a:rPr lang="en-US" smtClean="0"/>
              <a:t>3/25/16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97860-21B3-A74C-A8A2-080FD02FF2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853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2F8A7-E1B0-F24B-B4F8-7BF15C2D3B58}" type="datetimeFigureOut">
              <a:rPr lang="en-US" smtClean="0"/>
              <a:t>3/25/16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97860-21B3-A74C-A8A2-080FD02FF2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7004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2F8A7-E1B0-F24B-B4F8-7BF15C2D3B58}" type="datetimeFigureOut">
              <a:rPr lang="en-US" smtClean="0"/>
              <a:t>3/25/16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97860-21B3-A74C-A8A2-080FD02FF2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279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2F8A7-E1B0-F24B-B4F8-7BF15C2D3B58}" type="datetimeFigureOut">
              <a:rPr lang="en-US" smtClean="0"/>
              <a:t>3/25/16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97860-21B3-A74C-A8A2-080FD02FF2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0652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E2F8A7-E1B0-F24B-B4F8-7BF15C2D3B58}" type="datetimeFigureOut">
              <a:rPr lang="en-US" smtClean="0"/>
              <a:t>3/25/16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D97860-21B3-A74C-A8A2-080FD02FF2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446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633451" y="3730011"/>
            <a:ext cx="4412042" cy="3140856"/>
            <a:chOff x="-82765" y="159372"/>
            <a:chExt cx="6159054" cy="445770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351036" y="194326"/>
              <a:ext cx="2285999" cy="4381500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82765" y="159372"/>
              <a:ext cx="2285993" cy="4457700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5161889" y="2904393"/>
              <a:ext cx="914400" cy="914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8" name="Picture 7" descr="QC_boxplots_ feature intensity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446"/>
          <a:stretch/>
        </p:blipFill>
        <p:spPr>
          <a:xfrm>
            <a:off x="517252" y="243609"/>
            <a:ext cx="5145496" cy="288802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762660" y="3053066"/>
            <a:ext cx="12162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Array samples </a:t>
            </a:r>
            <a:endParaRPr lang="en-US" sz="1400" dirty="0"/>
          </a:p>
        </p:txBody>
      </p:sp>
      <p:sp>
        <p:nvSpPr>
          <p:cNvPr id="3" name="TextBox 2"/>
          <p:cNvSpPr txBox="1"/>
          <p:nvPr/>
        </p:nvSpPr>
        <p:spPr>
          <a:xfrm>
            <a:off x="104749" y="65471"/>
            <a:ext cx="2885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249023" y="3296349"/>
            <a:ext cx="2823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5750504" y="3131630"/>
            <a:ext cx="2647768" cy="3422956"/>
            <a:chOff x="3053284" y="866362"/>
            <a:chExt cx="2647768" cy="3422956"/>
          </a:xfrm>
        </p:grpSpPr>
        <p:sp>
          <p:nvSpPr>
            <p:cNvPr id="11" name="TextBox 10"/>
            <p:cNvSpPr txBox="1"/>
            <p:nvPr/>
          </p:nvSpPr>
          <p:spPr>
            <a:xfrm>
              <a:off x="3509500" y="866362"/>
              <a:ext cx="1795233" cy="523220"/>
            </a:xfrm>
            <a:prstGeom prst="rect">
              <a:avLst/>
            </a:prstGeom>
            <a:noFill/>
            <a:ln w="12700" cmpd="sng">
              <a:solidFill>
                <a:schemeClr val="tx1"/>
              </a:solidFill>
            </a:ln>
            <a:effectLst/>
          </p:spPr>
          <p:txBody>
            <a:bodyPr wrap="none" rtlCol="0">
              <a:spAutoFit/>
            </a:bodyPr>
            <a:lstStyle/>
            <a:p>
              <a:pPr marL="342900" indent="-342900" algn="ctr">
                <a:buAutoNum type="arabicPlain" startAt="736"/>
              </a:pPr>
              <a:r>
                <a:rPr lang="en-US" sz="1400" dirty="0" smtClean="0"/>
                <a:t> Patients </a:t>
              </a:r>
            </a:p>
            <a:p>
              <a:r>
                <a:rPr lang="en-US" sz="1400" dirty="0" smtClean="0"/>
                <a:t>in the CONFIRM study </a:t>
              </a:r>
              <a:endParaRPr lang="en-US" sz="1400" dirty="0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4379207" y="1414994"/>
              <a:ext cx="2656" cy="413341"/>
            </a:xfrm>
            <a:prstGeom prst="line">
              <a:avLst/>
            </a:prstGeom>
            <a:ln w="9525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3593272" y="1828335"/>
              <a:ext cx="1569660" cy="523220"/>
            </a:xfrm>
            <a:prstGeom prst="rect">
              <a:avLst/>
            </a:prstGeom>
            <a:noFill/>
            <a:ln w="12700" cmpd="sng">
              <a:solidFill>
                <a:schemeClr val="tx1"/>
              </a:solidFill>
            </a:ln>
            <a:effectLst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/>
                <a:t>134 primary tumor </a:t>
              </a:r>
            </a:p>
            <a:p>
              <a:pPr algn="ctr"/>
              <a:r>
                <a:rPr lang="en-US" sz="1400" dirty="0" smtClean="0"/>
                <a:t>samples collected</a:t>
              </a:r>
              <a:endParaRPr lang="en-US" sz="1400" dirty="0"/>
            </a:p>
          </p:txBody>
        </p:sp>
        <p:cxnSp>
          <p:nvCxnSpPr>
            <p:cNvPr id="14" name="Straight Connector 13"/>
            <p:cNvCxnSpPr/>
            <p:nvPr/>
          </p:nvCxnSpPr>
          <p:spPr>
            <a:xfrm>
              <a:off x="4367908" y="2351555"/>
              <a:ext cx="0" cy="425839"/>
            </a:xfrm>
            <a:prstGeom prst="line">
              <a:avLst/>
            </a:prstGeom>
            <a:ln w="9525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3053284" y="2790235"/>
              <a:ext cx="2647768" cy="523220"/>
            </a:xfrm>
            <a:prstGeom prst="rect">
              <a:avLst/>
            </a:prstGeom>
            <a:noFill/>
            <a:ln w="12700" cmpd="sng">
              <a:solidFill>
                <a:schemeClr val="tx1"/>
              </a:solidFill>
            </a:ln>
            <a:effectLst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/>
                <a:t>117 primary tumors </a:t>
              </a:r>
            </a:p>
            <a:p>
              <a:pPr algn="ctr"/>
              <a:r>
                <a:rPr lang="en-US" sz="1400" dirty="0" smtClean="0"/>
                <a:t>with sufficient cellularity and RNA</a:t>
              </a:r>
              <a:endParaRPr lang="en-US" sz="1400" dirty="0"/>
            </a:p>
          </p:txBody>
        </p:sp>
        <p:cxnSp>
          <p:nvCxnSpPr>
            <p:cNvPr id="16" name="Straight Connector 15"/>
            <p:cNvCxnSpPr/>
            <p:nvPr/>
          </p:nvCxnSpPr>
          <p:spPr>
            <a:xfrm>
              <a:off x="4363042" y="3324849"/>
              <a:ext cx="0" cy="429518"/>
            </a:xfrm>
            <a:prstGeom prst="line">
              <a:avLst/>
            </a:prstGeom>
            <a:ln w="9525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3470588" y="3766098"/>
              <a:ext cx="1783048" cy="523220"/>
            </a:xfrm>
            <a:prstGeom prst="rect">
              <a:avLst/>
            </a:prstGeom>
            <a:noFill/>
            <a:ln w="12700" cmpd="sng">
              <a:solidFill>
                <a:schemeClr val="tx1"/>
              </a:solidFill>
            </a:ln>
            <a:effectLst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/>
                <a:t>112 primary tumors </a:t>
              </a:r>
            </a:p>
            <a:p>
              <a:pPr algn="ctr"/>
              <a:r>
                <a:rPr lang="en-US" sz="1400" dirty="0" smtClean="0"/>
                <a:t>passed microarray QC</a:t>
              </a: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5698378" y="3281603"/>
            <a:ext cx="2803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</a:t>
            </a:r>
            <a:endParaRPr lang="en-US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7079083" y="-18722"/>
            <a:ext cx="2110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/>
                <a:cs typeface="Arial"/>
              </a:rPr>
              <a:t>Supplemental figure 1.</a:t>
            </a:r>
            <a:endParaRPr lang="en-US" sz="14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319353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34</Words>
  <Application>Microsoft Macintosh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Rinath Jeselsohn</dc:creator>
  <cp:lastModifiedBy>Gilles Buchwalter</cp:lastModifiedBy>
  <cp:revision>7</cp:revision>
  <cp:lastPrinted>2015-11-26T14:02:14Z</cp:lastPrinted>
  <dcterms:created xsi:type="dcterms:W3CDTF">2015-09-17T23:42:55Z</dcterms:created>
  <dcterms:modified xsi:type="dcterms:W3CDTF">2016-03-25T14:47:09Z</dcterms:modified>
</cp:coreProperties>
</file>