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DFF30"/>
    <a:srgbClr val="EABDC1"/>
    <a:srgbClr val="8ED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128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4588-9E4C-5141-A104-C0A7CC913436}" type="datetimeFigureOut">
              <a:rPr lang="en-US" smtClean="0"/>
              <a:t>3/25/16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4B109-3B32-A745-BA83-DCBB599591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32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4588-9E4C-5141-A104-C0A7CC913436}" type="datetimeFigureOut">
              <a:rPr lang="en-US" smtClean="0"/>
              <a:t>3/25/16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4B109-3B32-A745-BA83-DCBB599591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627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4588-9E4C-5141-A104-C0A7CC913436}" type="datetimeFigureOut">
              <a:rPr lang="en-US" smtClean="0"/>
              <a:t>3/25/16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4B109-3B32-A745-BA83-DCBB599591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08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4588-9E4C-5141-A104-C0A7CC913436}" type="datetimeFigureOut">
              <a:rPr lang="en-US" smtClean="0"/>
              <a:t>3/25/16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4B109-3B32-A745-BA83-DCBB599591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4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4588-9E4C-5141-A104-C0A7CC913436}" type="datetimeFigureOut">
              <a:rPr lang="en-US" smtClean="0"/>
              <a:t>3/25/16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4B109-3B32-A745-BA83-DCBB599591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61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4588-9E4C-5141-A104-C0A7CC913436}" type="datetimeFigureOut">
              <a:rPr lang="en-US" smtClean="0"/>
              <a:t>3/25/16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4B109-3B32-A745-BA83-DCBB599591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002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4588-9E4C-5141-A104-C0A7CC913436}" type="datetimeFigureOut">
              <a:rPr lang="en-US" smtClean="0"/>
              <a:t>3/25/16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4B109-3B32-A745-BA83-DCBB599591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82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4588-9E4C-5141-A104-C0A7CC913436}" type="datetimeFigureOut">
              <a:rPr lang="en-US" smtClean="0"/>
              <a:t>3/25/16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4B109-3B32-A745-BA83-DCBB599591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426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4588-9E4C-5141-A104-C0A7CC913436}" type="datetimeFigureOut">
              <a:rPr lang="en-US" smtClean="0"/>
              <a:t>3/25/16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4B109-3B32-A745-BA83-DCBB599591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18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4588-9E4C-5141-A104-C0A7CC913436}" type="datetimeFigureOut">
              <a:rPr lang="en-US" smtClean="0"/>
              <a:t>3/25/16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4B109-3B32-A745-BA83-DCBB599591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42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4588-9E4C-5141-A104-C0A7CC913436}" type="datetimeFigureOut">
              <a:rPr lang="en-US" smtClean="0"/>
              <a:t>3/25/16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4B109-3B32-A745-BA83-DCBB599591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540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44588-9E4C-5141-A104-C0A7CC913436}" type="datetimeFigureOut">
              <a:rPr lang="en-US" smtClean="0"/>
              <a:t>3/25/16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4B109-3B32-A745-BA83-DCBB599591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6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AM50.NEW.PF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0" y="26294"/>
            <a:ext cx="4274631" cy="3419667"/>
          </a:xfrm>
          <a:prstGeom prst="rect">
            <a:avLst/>
          </a:prstGeom>
        </p:spPr>
      </p:pic>
      <p:pic>
        <p:nvPicPr>
          <p:cNvPr id="8" name="Picture 7" descr="OncDx_NEW.O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175" y="3411290"/>
            <a:ext cx="4274631" cy="3419667"/>
          </a:xfrm>
          <a:prstGeom prst="rect">
            <a:avLst/>
          </a:prstGeom>
        </p:spPr>
      </p:pic>
      <p:pic>
        <p:nvPicPr>
          <p:cNvPr id="13" name="Picture 12" descr="OncDx_NEW.PF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83" y="3446164"/>
            <a:ext cx="4274631" cy="34196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22598" y="455359"/>
            <a:ext cx="10366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595959"/>
                </a:solidFill>
                <a:cs typeface="Arial"/>
              </a:rPr>
              <a:t>p</a:t>
            </a:r>
            <a:r>
              <a:rPr lang="en-US" sz="1000" dirty="0" smtClean="0">
                <a:solidFill>
                  <a:srgbClr val="595959"/>
                </a:solidFill>
                <a:cs typeface="Arial"/>
              </a:rPr>
              <a:t>-value = 0.9</a:t>
            </a:r>
            <a:endParaRPr lang="en-US" sz="1000" dirty="0">
              <a:solidFill>
                <a:srgbClr val="595959"/>
              </a:solidFill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22598" y="3817888"/>
            <a:ext cx="862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595959"/>
                </a:solidFill>
              </a:rPr>
              <a:t>p</a:t>
            </a:r>
            <a:r>
              <a:rPr lang="en-US" sz="1000" dirty="0" smtClean="0">
                <a:solidFill>
                  <a:srgbClr val="595959"/>
                </a:solidFill>
              </a:rPr>
              <a:t>-value=0.31</a:t>
            </a:r>
            <a:endParaRPr lang="en-US" sz="1000" dirty="0">
              <a:solidFill>
                <a:srgbClr val="59595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99163" y="3808843"/>
            <a:ext cx="862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595959"/>
                </a:solidFill>
              </a:rPr>
              <a:t>p</a:t>
            </a:r>
            <a:r>
              <a:rPr lang="en-US" sz="1000" dirty="0" smtClean="0">
                <a:solidFill>
                  <a:srgbClr val="595959"/>
                </a:solidFill>
              </a:rPr>
              <a:t>-value=0.58</a:t>
            </a:r>
            <a:endParaRPr lang="en-US" sz="1000" dirty="0">
              <a:solidFill>
                <a:srgbClr val="595959"/>
              </a:solidFill>
            </a:endParaRPr>
          </a:p>
        </p:txBody>
      </p:sp>
      <p:pic>
        <p:nvPicPr>
          <p:cNvPr id="2" name="Picture 1" descr="PAM50.NEW.O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54" y="45262"/>
            <a:ext cx="4265487" cy="34123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719218" y="455359"/>
            <a:ext cx="11206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595959"/>
                </a:solidFill>
                <a:cs typeface="Arial"/>
              </a:rPr>
              <a:t>p</a:t>
            </a:r>
            <a:r>
              <a:rPr lang="en-US" sz="1000" dirty="0" smtClean="0">
                <a:solidFill>
                  <a:srgbClr val="595959"/>
                </a:solidFill>
                <a:cs typeface="Arial"/>
              </a:rPr>
              <a:t>-value = 0.74</a:t>
            </a:r>
            <a:endParaRPr lang="en-US" sz="1000" dirty="0">
              <a:solidFill>
                <a:srgbClr val="595959"/>
              </a:solidFill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73130" y="-8377"/>
            <a:ext cx="2110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Supplemental figure 3.</a:t>
            </a:r>
            <a:endParaRPr lang="en-US" sz="1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7844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1929</TotalTime>
  <Words>24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Rinath Jeselsohn</dc:creator>
  <cp:lastModifiedBy>Gilles Buchwalter</cp:lastModifiedBy>
  <cp:revision>25</cp:revision>
  <cp:lastPrinted>2015-11-08T19:15:03Z</cp:lastPrinted>
  <dcterms:created xsi:type="dcterms:W3CDTF">2015-09-24T05:04:19Z</dcterms:created>
  <dcterms:modified xsi:type="dcterms:W3CDTF">2016-03-25T14:48:19Z</dcterms:modified>
</cp:coreProperties>
</file>