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-1344" y="35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br3\Desktop\Revisione%20De%20Santis\conta%20binucleate%20fatta%20da%20marc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Foglio1!$A$3:$A$10</c:f>
              <c:strCache>
                <c:ptCount val="8"/>
                <c:pt idx="0">
                  <c:v>NT</c:v>
                </c:pt>
                <c:pt idx="1">
                  <c:v>TGFβ</c:v>
                </c:pt>
                <c:pt idx="2">
                  <c:v>LY2109761</c:v>
                </c:pt>
                <c:pt idx="3">
                  <c:v>LY2109761+TGFβ</c:v>
                </c:pt>
                <c:pt idx="4">
                  <c:v>SU6656</c:v>
                </c:pt>
                <c:pt idx="5">
                  <c:v>SU6656+TGFβ</c:v>
                </c:pt>
                <c:pt idx="6">
                  <c:v>PP2</c:v>
                </c:pt>
                <c:pt idx="7">
                  <c:v>PP2+TGFβ</c:v>
                </c:pt>
              </c:strCache>
            </c:strRef>
          </c:cat>
          <c:val>
            <c:numRef>
              <c:f>Foglio1!$B$3:$B$10</c:f>
              <c:numCache>
                <c:formatCode>General</c:formatCode>
                <c:ptCount val="8"/>
                <c:pt idx="0">
                  <c:v>3.6</c:v>
                </c:pt>
                <c:pt idx="1">
                  <c:v>26</c:v>
                </c:pt>
                <c:pt idx="2">
                  <c:v>2.2000000000000002</c:v>
                </c:pt>
                <c:pt idx="3">
                  <c:v>4.4000000000000004</c:v>
                </c:pt>
                <c:pt idx="4">
                  <c:v>3.9</c:v>
                </c:pt>
                <c:pt idx="5">
                  <c:v>3.4</c:v>
                </c:pt>
                <c:pt idx="6">
                  <c:v>4.5</c:v>
                </c:pt>
                <c:pt idx="7">
                  <c:v>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139904"/>
        <c:axId val="178141440"/>
      </c:barChart>
      <c:catAx>
        <c:axId val="17813990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178141440"/>
        <c:crosses val="autoZero"/>
        <c:auto val="1"/>
        <c:lblAlgn val="ctr"/>
        <c:lblOffset val="100"/>
        <c:noMultiLvlLbl val="0"/>
      </c:catAx>
      <c:valAx>
        <c:axId val="178141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1781399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1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4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1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87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81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9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07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51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05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5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2522E-C0C2-4A7A-89BC-E298497E0AEE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9A3B6-47D6-4A22-923C-ED525C82533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20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 rot="-2040000">
            <a:off x="3913985" y="992527"/>
            <a:ext cx="101021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/SU6656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 rot="-2040000">
            <a:off x="2883548" y="944122"/>
            <a:ext cx="1199367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/LY2109761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568494" y="800357"/>
            <a:ext cx="412234" cy="291227"/>
          </a:xfrm>
          <a:prstGeom prst="rect">
            <a:avLst/>
          </a:prstGeom>
          <a:noFill/>
        </p:spPr>
        <p:txBody>
          <a:bodyPr wrap="square" lIns="105531" tIns="52765" rIns="105531" bIns="52765" rtlCol="0">
            <a:spAutoFit/>
          </a:bodyPr>
          <a:lstStyle/>
          <a:p>
            <a:pPr algn="ctr"/>
            <a:r>
              <a:rPr lang="it-I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it-IT" sz="1200" b="1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332656" y="8615481"/>
            <a:ext cx="647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 </a:t>
            </a:r>
            <a:r>
              <a:rPr lang="it-IT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llaDiTesto 2"/>
          <p:cNvSpPr txBox="1">
            <a:spLocks noChangeArrowheads="1"/>
          </p:cNvSpPr>
          <p:nvPr/>
        </p:nvSpPr>
        <p:spPr bwMode="auto">
          <a:xfrm>
            <a:off x="682278" y="2823865"/>
            <a:ext cx="298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400" b="1" dirty="0">
                <a:latin typeface="Arial" charset="0"/>
              </a:rPr>
              <a:t>B</a:t>
            </a:r>
          </a:p>
        </p:txBody>
      </p:sp>
      <p:sp>
        <p:nvSpPr>
          <p:cNvPr id="20" name="CasellaDiTesto 19"/>
          <p:cNvSpPr txBox="1"/>
          <p:nvPr/>
        </p:nvSpPr>
        <p:spPr>
          <a:xfrm rot="16200000">
            <a:off x="242446" y="4295275"/>
            <a:ext cx="12907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Binucleated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Grafic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974499"/>
              </p:ext>
            </p:extLst>
          </p:nvPr>
        </p:nvGraphicFramePr>
        <p:xfrm>
          <a:off x="1081164" y="334096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CasellaDiTesto 29"/>
          <p:cNvSpPr txBox="1"/>
          <p:nvPr/>
        </p:nvSpPr>
        <p:spPr>
          <a:xfrm>
            <a:off x="568494" y="6537833"/>
            <a:ext cx="412234" cy="291227"/>
          </a:xfrm>
          <a:prstGeom prst="rect">
            <a:avLst/>
          </a:prstGeom>
          <a:noFill/>
        </p:spPr>
        <p:txBody>
          <a:bodyPr wrap="square" lIns="105531" tIns="52765" rIns="105531" bIns="52765" rtlCol="0">
            <a:spAutoFit/>
          </a:bodyPr>
          <a:lstStyle/>
          <a:p>
            <a:pPr algn="ctr"/>
            <a:r>
              <a:rPr lang="it-I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it-IT" sz="1200" b="1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pic>
        <p:nvPicPr>
          <p:cNvPr id="22" name="Picture 2" descr="C:\Users\labr3\Desktop\Revisione De Santis\p src 22.10.15.jpg"/>
          <p:cNvPicPr>
            <a:picLocks noChangeAspect="1" noChangeArrowheads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161" r="5169" b="30350"/>
          <a:stretch/>
        </p:blipFill>
        <p:spPr bwMode="auto">
          <a:xfrm>
            <a:off x="2542159" y="7062829"/>
            <a:ext cx="1667448" cy="31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labr3\Desktop\Revisione De Santis\gapdh 22.10.15.jpg"/>
          <p:cNvPicPr>
            <a:picLocks noChangeArrowheads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118" r="5424" b="36699"/>
          <a:stretch/>
        </p:blipFill>
        <p:spPr bwMode="auto">
          <a:xfrm>
            <a:off x="2553641" y="7565135"/>
            <a:ext cx="1667447" cy="31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asellaDiTesto 23"/>
          <p:cNvSpPr txBox="1"/>
          <p:nvPr/>
        </p:nvSpPr>
        <p:spPr>
          <a:xfrm>
            <a:off x="2421311" y="6727336"/>
            <a:ext cx="595455" cy="229671"/>
          </a:xfrm>
          <a:prstGeom prst="rect">
            <a:avLst/>
          </a:prstGeom>
          <a:noFill/>
        </p:spPr>
        <p:txBody>
          <a:bodyPr wrap="square" lIns="105531" tIns="52765" rIns="105531" bIns="52765" rtlCol="0">
            <a:spAutoFit/>
          </a:bodyPr>
          <a:lstStyle>
            <a:defPPr>
              <a:defRPr lang="en-US"/>
            </a:defPPr>
            <a:lvl1pPr algn="ctr"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CTRL</a:t>
            </a:r>
            <a:endParaRPr lang="en-GB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25367" y="6727336"/>
            <a:ext cx="4523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it-IT" sz="800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303305" y="6727336"/>
            <a:ext cx="5581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SU6656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3735353" y="6706530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it-IT" sz="800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pPr algn="ctr"/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SU6656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1874084" y="7114225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1881399" y="7599348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CDK4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2542158" y="7062189"/>
            <a:ext cx="1667449" cy="31336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ttangolo 34"/>
          <p:cNvSpPr/>
          <p:nvPr/>
        </p:nvSpPr>
        <p:spPr>
          <a:xfrm>
            <a:off x="2549286" y="7567051"/>
            <a:ext cx="1667449" cy="31336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uppo 37"/>
          <p:cNvGrpSpPr/>
          <p:nvPr/>
        </p:nvGrpSpPr>
        <p:grpSpPr>
          <a:xfrm>
            <a:off x="404664" y="1012434"/>
            <a:ext cx="5356219" cy="1183302"/>
            <a:chOff x="404664" y="1012434"/>
            <a:chExt cx="5356219" cy="1183302"/>
          </a:xfrm>
        </p:grpSpPr>
        <p:grpSp>
          <p:nvGrpSpPr>
            <p:cNvPr id="19" name="Gruppo 18"/>
            <p:cNvGrpSpPr/>
            <p:nvPr/>
          </p:nvGrpSpPr>
          <p:grpSpPr>
            <a:xfrm>
              <a:off x="404664" y="1012434"/>
              <a:ext cx="5356219" cy="1183302"/>
              <a:chOff x="404664" y="1012434"/>
              <a:chExt cx="5356219" cy="1183302"/>
            </a:xfrm>
          </p:grpSpPr>
          <p:pic>
            <p:nvPicPr>
              <p:cNvPr id="5" name="Picture 3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aturation sat="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24" r="3256"/>
              <a:stretch/>
            </p:blipFill>
            <p:spPr bwMode="auto">
              <a:xfrm>
                <a:off x="1276075" y="1815622"/>
                <a:ext cx="4292449" cy="3801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" name="Picture 2"/>
              <p:cNvPicPr>
                <a:picLocks noChangeArrowheads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3390" y="1441985"/>
                <a:ext cx="4292449" cy="31336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CasellaDiTesto 5"/>
              <p:cNvSpPr txBox="1"/>
              <p:nvPr/>
            </p:nvSpPr>
            <p:spPr>
              <a:xfrm>
                <a:off x="404664" y="1445348"/>
                <a:ext cx="7537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P-SMAD3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CasellaDiTesto 6"/>
              <p:cNvSpPr txBox="1"/>
              <p:nvPr/>
            </p:nvSpPr>
            <p:spPr>
              <a:xfrm>
                <a:off x="609484" y="1881229"/>
                <a:ext cx="5261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CDK4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CasellaDiTesto 7"/>
              <p:cNvSpPr txBox="1"/>
              <p:nvPr/>
            </p:nvSpPr>
            <p:spPr>
              <a:xfrm rot="-2040000">
                <a:off x="1420410" y="1145549"/>
                <a:ext cx="356188" cy="24622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it-IT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NT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CasellaDiTesto 8"/>
              <p:cNvSpPr txBox="1"/>
              <p:nvPr/>
            </p:nvSpPr>
            <p:spPr>
              <a:xfrm rot="-2040000">
                <a:off x="1927882" y="1111970"/>
                <a:ext cx="514885" cy="24622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it-IT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TGF</a:t>
                </a:r>
                <a:r>
                  <a:rPr lang="el-G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CasellaDiTesto 9"/>
              <p:cNvSpPr txBox="1"/>
              <p:nvPr/>
            </p:nvSpPr>
            <p:spPr>
              <a:xfrm rot="-2040000">
                <a:off x="4556668" y="1124477"/>
                <a:ext cx="425116" cy="24622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it-IT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PP2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CasellaDiTesto 10"/>
              <p:cNvSpPr txBox="1"/>
              <p:nvPr/>
            </p:nvSpPr>
            <p:spPr>
              <a:xfrm rot="-2040000">
                <a:off x="4970282" y="1048103"/>
                <a:ext cx="790601" cy="24622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it-IT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TGF</a:t>
                </a:r>
                <a:r>
                  <a:rPr lang="el-G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it-IT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/PP2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CasellaDiTesto 11"/>
              <p:cNvSpPr txBox="1"/>
              <p:nvPr/>
            </p:nvSpPr>
            <p:spPr>
              <a:xfrm rot="-2040000">
                <a:off x="3492496" y="1084407"/>
                <a:ext cx="644728" cy="24622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it-IT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SU6656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CasellaDiTesto 13"/>
              <p:cNvSpPr txBox="1"/>
              <p:nvPr/>
            </p:nvSpPr>
            <p:spPr>
              <a:xfrm rot="-2040000">
                <a:off x="2389561" y="1012434"/>
                <a:ext cx="833883" cy="246221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it-IT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LY2109761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Rettangolo 30"/>
              <p:cNvSpPr/>
              <p:nvPr/>
            </p:nvSpPr>
            <p:spPr>
              <a:xfrm>
                <a:off x="1273567" y="1810859"/>
                <a:ext cx="4291200" cy="378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3" name="Connettore 2 32"/>
            <p:cNvCxnSpPr/>
            <p:nvPr/>
          </p:nvCxnSpPr>
          <p:spPr>
            <a:xfrm>
              <a:off x="1052736" y="1568458"/>
              <a:ext cx="180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ttore 2 35"/>
            <p:cNvCxnSpPr/>
            <p:nvPr/>
          </p:nvCxnSpPr>
          <p:spPr>
            <a:xfrm>
              <a:off x="1052736" y="2004339"/>
              <a:ext cx="180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9" name="Connettore 2 38"/>
          <p:cNvCxnSpPr/>
          <p:nvPr/>
        </p:nvCxnSpPr>
        <p:spPr>
          <a:xfrm>
            <a:off x="2320512" y="7237335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ttore 2 40"/>
          <p:cNvCxnSpPr/>
          <p:nvPr/>
        </p:nvCxnSpPr>
        <p:spPr>
          <a:xfrm>
            <a:off x="2319297" y="7722458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38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33</Words>
  <Application>Microsoft Office PowerPoint</Application>
  <PresentationFormat>Presentazione su schermo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 Noce</dc:creator>
  <cp:lastModifiedBy>labr3</cp:lastModifiedBy>
  <cp:revision>34</cp:revision>
  <cp:lastPrinted>2015-11-04T15:25:32Z</cp:lastPrinted>
  <dcterms:created xsi:type="dcterms:W3CDTF">2015-10-30T11:12:24Z</dcterms:created>
  <dcterms:modified xsi:type="dcterms:W3CDTF">2016-11-09T11:47:52Z</dcterms:modified>
</cp:coreProperties>
</file>