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100" d="100"/>
          <a:sy n="100" d="100"/>
        </p:scale>
        <p:origin x="-972" y="-72"/>
      </p:cViewPr>
      <p:guideLst>
        <p:guide orient="horz" pos="3120"/>
        <p:guide pos="216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621490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2043309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2256757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510009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3595385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3479531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30911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1398091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1797952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1032318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31CE8A-09A5-4477-9E06-D11C269564EF}" type="datetimeFigureOut">
              <a:rPr lang="en-US" smtClean="0"/>
              <a:pPr/>
              <a:t>11/17/2016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3616248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5931CE8A-09A5-4477-9E06-D11C269564EF}" type="datetimeFigureOut">
              <a:rPr lang="en-US" smtClean="0"/>
              <a:pPr/>
              <a:t>11/17/2016</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283A9E6D-0CF4-4576-98F7-F96C2470DC27}" type="slidenum">
              <a:rPr lang="en-US" smtClean="0"/>
              <a:pPr/>
              <a:t>‹#›</a:t>
            </a:fld>
            <a:endParaRPr lang="en-US"/>
          </a:p>
        </p:txBody>
      </p:sp>
    </p:spTree>
    <p:extLst>
      <p:ext uri="{BB962C8B-B14F-4D97-AF65-F5344CB8AC3E}">
        <p14:creationId xmlns:p14="http://schemas.microsoft.com/office/powerpoint/2010/main" xmlns="" val="4178501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57084" y="3786390"/>
            <a:ext cx="5543831" cy="830997"/>
          </a:xfrm>
          <a:prstGeom prst="rect">
            <a:avLst/>
          </a:prstGeom>
        </p:spPr>
        <p:txBody>
          <a:bodyPr wrap="square">
            <a:spAutoFit/>
          </a:bodyPr>
          <a:lstStyle/>
          <a:p>
            <a:r>
              <a:rPr lang="en-US" sz="1200" smtClean="0"/>
              <a:t>Additional file 3: </a:t>
            </a:r>
            <a:r>
              <a:rPr lang="en-US" sz="1200" dirty="0" smtClean="0"/>
              <a:t>Figure S1</a:t>
            </a:r>
            <a:r>
              <a:rPr lang="en-US" sz="1200" dirty="0"/>
              <a:t>. </a:t>
            </a:r>
            <a:endParaRPr lang="en-US" sz="1200" dirty="0" smtClean="0"/>
          </a:p>
          <a:p>
            <a:r>
              <a:rPr lang="en-US" sz="1200" dirty="0" smtClean="0"/>
              <a:t>Distribution </a:t>
            </a:r>
            <a:r>
              <a:rPr lang="en-US" sz="1200" dirty="0"/>
              <a:t>of </a:t>
            </a:r>
            <a:r>
              <a:rPr lang="en-US" sz="1200" dirty="0" smtClean="0"/>
              <a:t>subjects’ genders stratified by area of residence. Gender ratios of female to male represent in brackets. Among the areas sharing the same letters above their bar graphs, significant difference was not observed (</a:t>
            </a:r>
            <a:r>
              <a:rPr lang="en-US" sz="1200" i="1" dirty="0" smtClean="0"/>
              <a:t>P</a:t>
            </a:r>
            <a:r>
              <a:rPr lang="en-US" sz="1200" dirty="0" smtClean="0"/>
              <a:t> </a:t>
            </a:r>
            <a:r>
              <a:rPr lang="en-US" sz="1200" dirty="0" smtClean="0">
                <a:latin typeface="Calibri" panose="020F0502020204030204" pitchFamily="34" charset="0"/>
              </a:rPr>
              <a:t>≥ 0.05</a:t>
            </a:r>
            <a:r>
              <a:rPr lang="en-US" sz="1200" dirty="0" smtClean="0"/>
              <a:t>) in the gender ratio.</a:t>
            </a:r>
            <a:endParaRPr lang="en-US" sz="1200" dirty="0"/>
          </a:p>
        </p:txBody>
      </p:sp>
      <p:pic>
        <p:nvPicPr>
          <p:cNvPr id="6" name="Picture 5"/>
          <p:cNvPicPr>
            <a:picLocks noChangeAspect="1"/>
          </p:cNvPicPr>
          <p:nvPr/>
        </p:nvPicPr>
        <p:blipFill>
          <a:blip r:embed="rId2" cstate="print"/>
          <a:stretch>
            <a:fillRect/>
          </a:stretch>
        </p:blipFill>
        <p:spPr>
          <a:xfrm>
            <a:off x="657084" y="403183"/>
            <a:ext cx="5543831" cy="3308433"/>
          </a:xfrm>
          <a:prstGeom prst="rect">
            <a:avLst/>
          </a:prstGeom>
        </p:spPr>
      </p:pic>
    </p:spTree>
    <p:extLst>
      <p:ext uri="{BB962C8B-B14F-4D97-AF65-F5344CB8AC3E}">
        <p14:creationId xmlns:p14="http://schemas.microsoft.com/office/powerpoint/2010/main" xmlns="" val="15356545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724</TotalTime>
  <Words>55</Words>
  <Application>Microsoft Office PowerPoint</Application>
  <PresentationFormat>A4 Paper (210x297 mm)</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Kaihei</dc:creator>
  <cp:lastModifiedBy>jbodonzo</cp:lastModifiedBy>
  <cp:revision>10</cp:revision>
  <cp:lastPrinted>2016-10-27T03:11:08Z</cp:lastPrinted>
  <dcterms:created xsi:type="dcterms:W3CDTF">2016-10-24T17:15:19Z</dcterms:created>
  <dcterms:modified xsi:type="dcterms:W3CDTF">2016-11-17T09:43:35Z</dcterms:modified>
</cp:coreProperties>
</file>