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80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36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4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0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3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4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85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0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4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7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5E0E-E100-4A83-945C-808FCCAD2ED8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D80C5-C08F-45AB-AF0C-8E946A0BB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9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315913" y="0"/>
            <a:ext cx="9407525" cy="7437438"/>
            <a:chOff x="315912" y="0"/>
            <a:chExt cx="9407525" cy="7437437"/>
          </a:xfrm>
        </p:grpSpPr>
        <p:pic>
          <p:nvPicPr>
            <p:cNvPr id="9" name="Picture 1" descr="t13singlefamt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12" y="0"/>
              <a:ext cx="9407525" cy="743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363912" y="7115169"/>
              <a:ext cx="1676400" cy="3222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457200" eaLnBrk="1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itstream Vera Sans" pitchFamily="16" charset="0"/>
              </a:endParaRPr>
            </a:p>
          </p:txBody>
        </p:sp>
        <p:grpSp>
          <p:nvGrpSpPr>
            <p:cNvPr id="11" name="Group 4"/>
            <p:cNvGrpSpPr>
              <a:grpSpLocks/>
            </p:cNvGrpSpPr>
            <p:nvPr/>
          </p:nvGrpSpPr>
          <p:grpSpPr bwMode="auto">
            <a:xfrm>
              <a:off x="3579043" y="7115169"/>
              <a:ext cx="1524000" cy="322268"/>
              <a:chOff x="3440112" y="7236741"/>
              <a:chExt cx="1524000" cy="322268"/>
            </a:xfrm>
          </p:grpSpPr>
          <p:sp>
            <p:nvSpPr>
              <p:cNvPr id="12" name="TextBox 1"/>
              <p:cNvSpPr txBox="1">
                <a:spLocks noChangeArrowheads="1"/>
              </p:cNvSpPr>
              <p:nvPr/>
            </p:nvSpPr>
            <p:spPr bwMode="auto">
              <a:xfrm>
                <a:off x="3897312" y="7236741"/>
                <a:ext cx="655319" cy="3222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defTabSz="457200" eaLnBrk="1" fontAlgn="base" latinLnBrk="0" hangingPunct="0">
                  <a:lnSpc>
                    <a:spcPct val="8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Bitstream Vera Sans" pitchFamily="16" charset="0"/>
                  </a:rPr>
                  <a:t>0.02</a:t>
                </a:r>
              </a:p>
            </p:txBody>
          </p:sp>
          <p:cxnSp>
            <p:nvCxnSpPr>
              <p:cNvPr id="13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3440112" y="7236741"/>
                <a:ext cx="1524000" cy="0"/>
              </a:xfrm>
              <a:prstGeom prst="line">
                <a:avLst/>
              </a:prstGeom>
              <a:noFill/>
              <a:ln w="28575" algn="ctr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4113432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Dante</dc:creator>
  <cp:lastModifiedBy>Dante Zarlenga</cp:lastModifiedBy>
  <cp:revision>1</cp:revision>
  <dcterms:created xsi:type="dcterms:W3CDTF">2015-12-23T12:50:33Z</dcterms:created>
  <dcterms:modified xsi:type="dcterms:W3CDTF">2016-06-15T10:55:03Z</dcterms:modified>
</cp:coreProperties>
</file>