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1280" y="-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9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19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8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1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3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84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8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1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5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3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4A936-AA1A-A843-A6C0-1CA96736856C}" type="datetimeFigureOut">
              <a:rPr lang="en-US" smtClean="0"/>
              <a:t>2016/10/28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E6821-910B-594A-89CF-4503547A1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4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6" Type="http://schemas.openxmlformats.org/officeDocument/2006/relationships/image" Target="../media/image5.tif"/><Relationship Id="rId7" Type="http://schemas.openxmlformats.org/officeDocument/2006/relationships/image" Target="../media/image6.tif"/><Relationship Id="rId8" Type="http://schemas.openxmlformats.org/officeDocument/2006/relationships/image" Target="../media/image7.tif"/><Relationship Id="rId9" Type="http://schemas.openxmlformats.org/officeDocument/2006/relationships/image" Target="../media/image8.t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61063862"/>
              </p:ext>
            </p:extLst>
          </p:nvPr>
        </p:nvGraphicFramePr>
        <p:xfrm>
          <a:off x="330201" y="-482598"/>
          <a:ext cx="5956299" cy="6527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5433"/>
                <a:gridCol w="1985433"/>
                <a:gridCol w="1985433"/>
              </a:tblGrid>
              <a:tr h="130556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Infected cells</a:t>
                      </a:r>
                    </a:p>
                  </a:txBody>
                  <a:tcPr anchor="b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Uninfected cells</a:t>
                      </a:r>
                    </a:p>
                  </a:txBody>
                  <a:tcPr anchor="b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55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Positive</a:t>
                      </a:r>
                    </a:p>
                    <a:p>
                      <a:pPr algn="ctr"/>
                      <a:r>
                        <a:rPr lang="en-US" sz="1400" dirty="0" smtClean="0"/>
                        <a:t>Control</a:t>
                      </a:r>
                    </a:p>
                    <a:p>
                      <a:pPr algn="ctr"/>
                      <a:r>
                        <a:rPr lang="en-US" sz="1400" dirty="0" smtClean="0"/>
                        <a:t>(4G2)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/>
                      </a:stretch>
                    </a:blipFill>
                  </a:tcPr>
                </a:tc>
              </a:tr>
              <a:tr h="13055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Negative</a:t>
                      </a:r>
                    </a:p>
                    <a:p>
                      <a:pPr algn="ctr"/>
                      <a:r>
                        <a:rPr lang="en-US" sz="1400" dirty="0" smtClean="0"/>
                        <a:t>Control</a:t>
                      </a:r>
                    </a:p>
                    <a:p>
                      <a:pPr algn="ctr"/>
                      <a:r>
                        <a:rPr lang="en-US" sz="1400" dirty="0" smtClean="0"/>
                        <a:t>(naïve mouse)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5"/>
                      <a:stretch>
                        <a:fillRect/>
                      </a:stretch>
                    </a:blipFill>
                  </a:tcPr>
                </a:tc>
              </a:tr>
              <a:tr h="13055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B3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6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7"/>
                      <a:stretch>
                        <a:fillRect/>
                      </a:stretch>
                    </a:blipFill>
                  </a:tcPr>
                </a:tc>
              </a:tr>
              <a:tr h="13055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B6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8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9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457201" y="6248400"/>
            <a:ext cx="56641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Vero cells were infected with DV2P04/08 and cultured for 24 hours. The cells were fixed with 3.3 % formaldehyde and </a:t>
            </a:r>
            <a:r>
              <a:rPr kumimoji="1" lang="en-US" altLang="ja-JP" dirty="0" err="1"/>
              <a:t>permeabilized</a:t>
            </a:r>
            <a:r>
              <a:rPr kumimoji="1" lang="en-US" altLang="ja-JP" dirty="0"/>
              <a:t> with 1% Triton X-100. The cells were reacted with diluted serum (1:160 dilution) of DV2P04/08–infected mice. Anti-dengue virus monoclonal antibody 4G2 or uninfected mouse serum was used as a positive or a negative control, respectively</a:t>
            </a:r>
            <a:r>
              <a:rPr kumimoji="1" lang="en-US" altLang="ja-JP" dirty="0" smtClean="0"/>
              <a:t>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4618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93</Words>
  <Application>Microsoft Macintosh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Akatsuki Saito</dc:creator>
  <cp:lastModifiedBy>SHIODA TATSUO</cp:lastModifiedBy>
  <cp:revision>15</cp:revision>
  <cp:lastPrinted>2016-10-28T04:58:47Z</cp:lastPrinted>
  <dcterms:created xsi:type="dcterms:W3CDTF">2016-10-19T04:26:07Z</dcterms:created>
  <dcterms:modified xsi:type="dcterms:W3CDTF">2016-10-28T04:58:51Z</dcterms:modified>
</cp:coreProperties>
</file>