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858000" cy="9144000" type="screen4x3"/>
  <p:notesSz cx="6797675" cy="98742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2353" autoAdjust="0"/>
    <p:restoredTop sz="94660"/>
  </p:normalViewPr>
  <p:slideViewPr>
    <p:cSldViewPr>
      <p:cViewPr varScale="1">
        <p:scale>
          <a:sx n="85" d="100"/>
          <a:sy n="85" d="100"/>
        </p:scale>
        <p:origin x="-316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2986643" y="6359287"/>
            <a:ext cx="787102" cy="513563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3181516" y="4012949"/>
            <a:ext cx="715094" cy="518061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1258659" y="3749125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/>
              <a:t>A</a:t>
            </a:r>
            <a:endParaRPr lang="fr-FR" sz="3200" b="1" dirty="0"/>
          </a:p>
        </p:txBody>
      </p:sp>
      <p:sp>
        <p:nvSpPr>
          <p:cNvPr id="58" name="ZoneTexte 57"/>
          <p:cNvSpPr txBox="1"/>
          <p:nvPr/>
        </p:nvSpPr>
        <p:spPr>
          <a:xfrm>
            <a:off x="1201725" y="5608926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/>
              <a:t>B</a:t>
            </a:r>
            <a:endParaRPr lang="fr-FR" sz="3200" b="1" dirty="0"/>
          </a:p>
        </p:txBody>
      </p:sp>
      <p:sp>
        <p:nvSpPr>
          <p:cNvPr id="59" name="ZoneTexte 58"/>
          <p:cNvSpPr txBox="1"/>
          <p:nvPr/>
        </p:nvSpPr>
        <p:spPr>
          <a:xfrm>
            <a:off x="963955" y="6359287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/>
              <a:t>C</a:t>
            </a:r>
            <a:endParaRPr lang="fr-FR" sz="3200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3901596" y="4080728"/>
            <a:ext cx="13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75000"/>
                  </a:schemeClr>
                </a:solidFill>
              </a:rPr>
              <a:t>Champagne</a:t>
            </a:r>
            <a:endParaRPr lang="fr-FR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757580" y="6410386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bg1">
                    <a:lumMod val="75000"/>
                  </a:schemeClr>
                </a:solidFill>
              </a:rPr>
              <a:t>Cider</a:t>
            </a:r>
            <a:endParaRPr lang="fr-FR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268" y="57825"/>
            <a:ext cx="3672408" cy="7309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Espace réservé du contenu 2"/>
          <p:cNvSpPr txBox="1">
            <a:spLocks/>
          </p:cNvSpPr>
          <p:nvPr/>
        </p:nvSpPr>
        <p:spPr>
          <a:xfrm>
            <a:off x="294094" y="7517764"/>
            <a:ext cx="61722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1" dirty="0" smtClean="0">
                <a:solidFill>
                  <a:schemeClr val="tx1"/>
                </a:solidFill>
              </a:rPr>
              <a:t>Additional file 2: </a:t>
            </a:r>
            <a:r>
              <a:rPr lang="en-US" sz="1400" dirty="0" smtClean="0">
                <a:solidFill>
                  <a:schemeClr val="tx1"/>
                </a:solidFill>
              </a:rPr>
              <a:t>Figure S2. </a:t>
            </a:r>
            <a:r>
              <a:rPr lang="en-US" sz="1400" dirty="0" err="1" smtClean="0">
                <a:solidFill>
                  <a:schemeClr val="tx1"/>
                </a:solidFill>
              </a:rPr>
              <a:t>Phylogenomic</a:t>
            </a:r>
            <a:r>
              <a:rPr lang="en-US" sz="1400" dirty="0" smtClean="0">
                <a:solidFill>
                  <a:schemeClr val="tx1"/>
                </a:solidFill>
              </a:rPr>
              <a:t> relationship between the strains studied according to </a:t>
            </a:r>
            <a:r>
              <a:rPr lang="en-US" sz="1400" dirty="0" err="1" smtClean="0">
                <a:solidFill>
                  <a:schemeClr val="tx1"/>
                </a:solidFill>
              </a:rPr>
              <a:t>dendrogram</a:t>
            </a:r>
            <a:r>
              <a:rPr lang="en-US" sz="1400" dirty="0" smtClean="0">
                <a:solidFill>
                  <a:schemeClr val="tx1"/>
                </a:solidFill>
              </a:rPr>
              <a:t> reconstruction by </a:t>
            </a:r>
            <a:r>
              <a:rPr lang="en-US" sz="1400" dirty="0" err="1" smtClean="0">
                <a:solidFill>
                  <a:schemeClr val="tx1"/>
                </a:solidFill>
              </a:rPr>
              <a:t>ANIm.</a:t>
            </a:r>
            <a:r>
              <a:rPr lang="en-US" sz="1400" dirty="0" smtClean="0">
                <a:solidFill>
                  <a:schemeClr val="tx1"/>
                </a:solidFill>
              </a:rPr>
              <a:t> The major genetic groups are indicated (Branch A, B or C). Strains coming from the same type of wine (Champagne, cider) are indicated when they form a single cluster. Adapted from (23). </a:t>
            </a:r>
            <a:endParaRPr lang="fr-FR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16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1152</TotalTime>
  <Words>66</Words>
  <Application>Microsoft Office PowerPoint</Application>
  <PresentationFormat>Affichage à l'écran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margote</dc:creator>
  <cp:lastModifiedBy>Marguerite</cp:lastModifiedBy>
  <cp:revision>84</cp:revision>
  <cp:lastPrinted>2016-05-31T09:24:04Z</cp:lastPrinted>
  <dcterms:created xsi:type="dcterms:W3CDTF">2014-01-28T08:21:50Z</dcterms:created>
  <dcterms:modified xsi:type="dcterms:W3CDTF">2016-09-22T11:08:29Z</dcterms:modified>
</cp:coreProperties>
</file>