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7010400" cy="9296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80" d="100"/>
          <a:sy n="180" d="100"/>
        </p:scale>
        <p:origin x="-72" y="-7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269205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97091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4094390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88415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025788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3251328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216131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112774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965828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3965670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29464178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11B2D-4F41-4266-9BB4-2FE58AEE95FA}" type="datetimeFigureOut">
              <a:rPr lang="fr-CA" smtClean="0"/>
              <a:pPr/>
              <a:t>2016-11-30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790081-597C-4DA5-B8D3-63A230A19B1F}" type="slidenum">
              <a:rPr lang="fr-CA" smtClean="0"/>
              <a:pPr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xmlns="" val="679982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3501008" y="8794666"/>
            <a:ext cx="3260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Gosselin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Wiche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 Salinas  </a:t>
            </a:r>
            <a:r>
              <a:rPr lang="en-US" sz="1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et al.,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Supplemental Figure  2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58088" y="1924255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C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77" b="19618"/>
          <a:stretch/>
        </p:blipFill>
        <p:spPr bwMode="auto">
          <a:xfrm>
            <a:off x="1027304" y="2127225"/>
            <a:ext cx="1195542" cy="11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07" b="19618"/>
          <a:stretch/>
        </p:blipFill>
        <p:spPr bwMode="auto">
          <a:xfrm>
            <a:off x="2271052" y="2127225"/>
            <a:ext cx="1194203" cy="11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607" t="8711" b="13707"/>
          <a:stretch/>
        </p:blipFill>
        <p:spPr bwMode="auto">
          <a:xfrm>
            <a:off x="2271052" y="3271103"/>
            <a:ext cx="1194203" cy="1117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77" t="8711" b="13707"/>
          <a:stretch/>
        </p:blipFill>
        <p:spPr bwMode="auto">
          <a:xfrm>
            <a:off x="1027304" y="3271103"/>
            <a:ext cx="1195542" cy="1117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oneTexte 10"/>
          <p:cNvSpPr txBox="1"/>
          <p:nvPr/>
        </p:nvSpPr>
        <p:spPr>
          <a:xfrm>
            <a:off x="3374252" y="2640754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Memory CCR6-</a:t>
            </a:r>
            <a:endParaRPr lang="fr-CA" sz="1200" dirty="0"/>
          </a:p>
        </p:txBody>
      </p:sp>
      <p:sp>
        <p:nvSpPr>
          <p:cNvPr id="12" name="ZoneTexte 11"/>
          <p:cNvSpPr txBox="1"/>
          <p:nvPr/>
        </p:nvSpPr>
        <p:spPr>
          <a:xfrm>
            <a:off x="3373168" y="3650096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Memory CCR6+</a:t>
            </a:r>
            <a:endParaRPr lang="fr-CA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220502" y="436700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CD45RA</a:t>
            </a:r>
            <a:endParaRPr lang="fr-CA" sz="1200" dirty="0"/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1027304" y="2247420"/>
            <a:ext cx="0" cy="2170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764704" y="2978061"/>
            <a:ext cx="369332" cy="4616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/>
              <a:t>CD4</a:t>
            </a:r>
            <a:endParaRPr lang="fr-CA" sz="1200" dirty="0"/>
          </a:p>
        </p:txBody>
      </p:sp>
      <p:cxnSp>
        <p:nvCxnSpPr>
          <p:cNvPr id="16" name="Connecteur droit avec flèche 15"/>
          <p:cNvCxnSpPr/>
          <p:nvPr/>
        </p:nvCxnSpPr>
        <p:spPr>
          <a:xfrm>
            <a:off x="1024350" y="4424160"/>
            <a:ext cx="11578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2468388" y="4367009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CCR6</a:t>
            </a:r>
            <a:endParaRPr lang="fr-CA" sz="1200" dirty="0"/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2275190" y="2247420"/>
            <a:ext cx="0" cy="21708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2012590" y="2978061"/>
            <a:ext cx="369332" cy="46166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200" dirty="0" smtClean="0"/>
              <a:t>Count</a:t>
            </a:r>
            <a:endParaRPr lang="fr-CA" sz="1200" dirty="0"/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2272236" y="4424160"/>
            <a:ext cx="115784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740519" y="4716016"/>
            <a:ext cx="2952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CA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179" b="14179"/>
          <a:stretch/>
        </p:blipFill>
        <p:spPr bwMode="auto">
          <a:xfrm>
            <a:off x="3969744" y="5521850"/>
            <a:ext cx="2108572" cy="27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0600" y="5521850"/>
            <a:ext cx="2674286" cy="274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5" name="Tableau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9259498"/>
              </p:ext>
            </p:extLst>
          </p:nvPr>
        </p:nvGraphicFramePr>
        <p:xfrm>
          <a:off x="821732" y="4927490"/>
          <a:ext cx="5343572" cy="59436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432048"/>
                <a:gridCol w="244232"/>
                <a:gridCol w="208280"/>
                <a:gridCol w="216000"/>
                <a:gridCol w="216000"/>
                <a:gridCol w="208280"/>
                <a:gridCol w="290800"/>
                <a:gridCol w="222751"/>
                <a:gridCol w="208917"/>
                <a:gridCol w="208280"/>
                <a:gridCol w="295720"/>
                <a:gridCol w="208280"/>
                <a:gridCol w="295396"/>
                <a:gridCol w="208280"/>
                <a:gridCol w="281152"/>
                <a:gridCol w="216024"/>
                <a:gridCol w="216024"/>
                <a:gridCol w="288032"/>
                <a:gridCol w="216024"/>
                <a:gridCol w="216024"/>
                <a:gridCol w="447028"/>
              </a:tblGrid>
              <a:tr h="200905">
                <a:tc>
                  <a:txBody>
                    <a:bodyPr/>
                    <a:lstStyle/>
                    <a:p>
                      <a:pPr algn="r"/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ID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ART#04</a:t>
                      </a:r>
                      <a:endParaRPr lang="fr-CA" sz="9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ART#05</a:t>
                      </a:r>
                      <a:endParaRPr lang="fr-CA" sz="9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ART#06</a:t>
                      </a:r>
                      <a:endParaRPr lang="fr-CA" sz="9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ART#07</a:t>
                      </a:r>
                      <a:endParaRPr lang="fr-CA" sz="9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ART#08</a:t>
                      </a:r>
                      <a:endParaRPr lang="fr-CA" sz="9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0724">
                <a:tc>
                  <a:txBody>
                    <a:bodyPr/>
                    <a:lstStyle/>
                    <a:p>
                      <a:pPr algn="r"/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Subset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CCR6+</a:t>
                      </a:r>
                      <a:endParaRPr lang="fr-CA" sz="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CCR6+</a:t>
                      </a:r>
                      <a:endParaRPr lang="fr-CA" sz="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CCR6-</a:t>
                      </a:r>
                      <a:endParaRPr lang="fr-CA" sz="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CCR6+</a:t>
                      </a:r>
                      <a:endParaRPr lang="fr-CA" sz="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CCR6-</a:t>
                      </a:r>
                      <a:endParaRPr lang="fr-CA" sz="600" dirty="0" smtClean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60724">
                <a:tc>
                  <a:txBody>
                    <a:bodyPr/>
                    <a:lstStyle/>
                    <a:p>
                      <a:pPr algn="r"/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RT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-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6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+</a:t>
                      </a:r>
                      <a:endParaRPr lang="fr-CA" sz="6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" name="ZoneTexte 25"/>
          <p:cNvSpPr txBox="1"/>
          <p:nvPr/>
        </p:nvSpPr>
        <p:spPr>
          <a:xfrm>
            <a:off x="670223" y="5540003"/>
            <a:ext cx="8039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CCR6 </a:t>
            </a:r>
            <a:r>
              <a:rPr lang="en-US" sz="800" dirty="0" err="1" smtClean="0"/>
              <a:t>cDNA</a:t>
            </a:r>
            <a:endParaRPr lang="fr-CA" sz="800" dirty="0"/>
          </a:p>
        </p:txBody>
      </p:sp>
      <p:cxnSp>
        <p:nvCxnSpPr>
          <p:cNvPr id="3" name="Connecteur droit 2"/>
          <p:cNvCxnSpPr/>
          <p:nvPr/>
        </p:nvCxnSpPr>
        <p:spPr>
          <a:xfrm>
            <a:off x="1340768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1762244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2213875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2708920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3144693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3650745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4142233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4641003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5117335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5579103" y="5348230"/>
            <a:ext cx="28430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76772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64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Thème Office</vt:lpstr>
      <vt:lpstr>Slide 1</vt:lpstr>
    </vt:vector>
  </TitlesOfParts>
  <Company>CRCHUM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p0034824</dc:creator>
  <cp:lastModifiedBy>74700</cp:lastModifiedBy>
  <cp:revision>13</cp:revision>
  <cp:lastPrinted>2016-06-10T18:54:38Z</cp:lastPrinted>
  <dcterms:created xsi:type="dcterms:W3CDTF">2015-07-22T20:16:28Z</dcterms:created>
  <dcterms:modified xsi:type="dcterms:W3CDTF">2016-11-30T08:40:53Z</dcterms:modified>
</cp:coreProperties>
</file>