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52" r:id="rId2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EBEB"/>
    <a:srgbClr val="FFCCFF"/>
    <a:srgbClr val="D8268C"/>
    <a:srgbClr val="FF9933"/>
    <a:srgbClr val="3333CC"/>
    <a:srgbClr val="009975"/>
    <a:srgbClr val="F5AA00"/>
    <a:srgbClr val="23CFBF"/>
    <a:srgbClr val="F62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02" autoAdjust="0"/>
  </p:normalViewPr>
  <p:slideViewPr>
    <p:cSldViewPr snapToGrid="0">
      <p:cViewPr varScale="1">
        <p:scale>
          <a:sx n="99" d="100"/>
          <a:sy n="99" d="100"/>
        </p:scale>
        <p:origin x="-138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-49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75B8C-DF90-4444-88E4-F1D95D87E965}" type="datetimeFigureOut">
              <a:rPr lang="ko-KR" altLang="en-US" smtClean="0"/>
              <a:pPr/>
              <a:t>2016-10-18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05DAE-064F-4E16-A6EA-40DBFA52F8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80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W</a:t>
            </a:r>
            <a:r>
              <a:rPr lang="ko-KR" altLang="en-US" smtClean="0"/>
              <a:t>이루안 박경주 유김하윤 조예준 김지환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33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EF72-D11B-4B45-80B2-11F8785BC426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6344-EBAA-4085-A258-559FF331E266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189626" y="217216"/>
            <a:ext cx="2542540" cy="365125"/>
          </a:xfrm>
        </p:spPr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액자 1"/>
          <p:cNvSpPr/>
          <p:nvPr userDrawn="1"/>
        </p:nvSpPr>
        <p:spPr>
          <a:xfrm>
            <a:off x="350489" y="230585"/>
            <a:ext cx="6396711" cy="684076"/>
          </a:xfrm>
          <a:prstGeom prst="frame">
            <a:avLst>
              <a:gd name="adj1" fmla="val 76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0" y="6638925"/>
            <a:ext cx="9906000" cy="219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142874" y="123824"/>
            <a:ext cx="9648825" cy="904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6638925"/>
            <a:ext cx="9906000" cy="219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90FF6-59C0-4879-B026-626A45E9659E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6B71F-E5F5-4A0E-890A-E016AAB339A5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021B9-18A6-4AF5-A374-48BE1ECA2072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1C93-9B06-4276-BC97-0ADB2A4437DB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BF81-9823-4755-9B74-B9CC032432DE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C5-A760-4665-A940-E20F510C69FE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8E556582-29A5-4912-BEA1-BEA54FAD3E1C}" type="datetime1">
              <a:rPr lang="ko-KR" altLang="en-US" smtClean="0"/>
              <a:t>2016-10-18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215251" y="1"/>
            <a:ext cx="254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 spc="-150">
          <a:solidFill>
            <a:schemeClr val="tx1"/>
          </a:solidFill>
          <a:latin typeface="Noto Sans Korean Bold" pitchFamily="34" charset="-127"/>
          <a:ea typeface="Noto Sans Korean Bold" pitchFamily="34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 spc="-100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 spc="-100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 spc="-100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 spc="-100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 spc="-100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1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43" y="741186"/>
            <a:ext cx="1923202" cy="217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74717" y="250766"/>
            <a:ext cx="1247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Patient 6</a:t>
            </a:r>
            <a:endParaRPr lang="ko-KR" altLang="en-US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149612" y="260232"/>
            <a:ext cx="1247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Patient 7</a:t>
            </a:r>
            <a:endParaRPr lang="ko-KR" altLang="en-US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175156" y="260232"/>
            <a:ext cx="1247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Patient 8</a:t>
            </a:r>
            <a:endParaRPr lang="ko-KR" altLang="en-US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164586" y="260232"/>
            <a:ext cx="1247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Patient 9</a:t>
            </a:r>
            <a:endParaRPr lang="ko-KR" altLang="en-US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157648" y="238711"/>
            <a:ext cx="1247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Patient 10</a:t>
            </a:r>
            <a:endParaRPr lang="ko-KR" altLang="en-US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-58296" y="201921"/>
            <a:ext cx="466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00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A</a:t>
            </a:r>
            <a:endParaRPr lang="ko-KR" altLang="en-US" sz="2000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-58296" y="3225998"/>
            <a:ext cx="466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00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</a:t>
            </a:r>
            <a:endParaRPr lang="ko-KR" altLang="en-US" sz="2000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74"/>
          <a:stretch/>
        </p:blipFill>
        <p:spPr bwMode="auto">
          <a:xfrm>
            <a:off x="1943096" y="3626108"/>
            <a:ext cx="1923202" cy="20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676" y="715258"/>
            <a:ext cx="1926735" cy="217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262" y="715258"/>
            <a:ext cx="1925986" cy="218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9" b="2816"/>
          <a:stretch/>
        </p:blipFill>
        <p:spPr bwMode="auto">
          <a:xfrm>
            <a:off x="5922782" y="728222"/>
            <a:ext cx="1879599" cy="218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96" y="728222"/>
            <a:ext cx="1923202" cy="216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855" y="3626108"/>
            <a:ext cx="1828800" cy="20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782" y="3639800"/>
            <a:ext cx="1871298" cy="20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703" y="3639800"/>
            <a:ext cx="1992956" cy="20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7" y="3639800"/>
            <a:ext cx="1746101" cy="20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464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7432</TotalTime>
  <Words>20</Words>
  <Application>Microsoft Office PowerPoint</Application>
  <PresentationFormat>A4 용지(210x297mm)</PresentationFormat>
  <Paragraphs>10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Angry MOMO Presentation</dc:title>
  <dc:creator>madeit-top1</dc:creator>
  <cp:lastModifiedBy>hmc</cp:lastModifiedBy>
  <cp:revision>289</cp:revision>
  <dcterms:created xsi:type="dcterms:W3CDTF">2014-08-30T22:01:36Z</dcterms:created>
  <dcterms:modified xsi:type="dcterms:W3CDTF">2016-10-18T00:41:33Z</dcterms:modified>
</cp:coreProperties>
</file>