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67" r:id="rId2"/>
  </p:sldIdLst>
  <p:sldSz cx="7772400" cy="10058400"/>
  <p:notesSz cx="7102475" cy="9388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3D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1" autoAdjust="0"/>
    <p:restoredTop sz="86357" autoAdjust="0"/>
  </p:normalViewPr>
  <p:slideViewPr>
    <p:cSldViewPr snapToGrid="0">
      <p:cViewPr varScale="1">
        <p:scale>
          <a:sx n="55" d="100"/>
          <a:sy n="55" d="100"/>
        </p:scale>
        <p:origin x="291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71488"/>
          </a:xfrm>
          <a:prstGeom prst="rect">
            <a:avLst/>
          </a:prstGeom>
        </p:spPr>
        <p:txBody>
          <a:bodyPr vert="horz" lIns="92458" tIns="46229" rIns="92458" bIns="4622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71488"/>
          </a:xfrm>
          <a:prstGeom prst="rect">
            <a:avLst/>
          </a:prstGeom>
        </p:spPr>
        <p:txBody>
          <a:bodyPr vert="horz" lIns="92458" tIns="46229" rIns="92458" bIns="46229" rtlCol="0"/>
          <a:lstStyle>
            <a:lvl1pPr algn="r">
              <a:defRPr sz="1200"/>
            </a:lvl1pPr>
          </a:lstStyle>
          <a:p>
            <a:pPr>
              <a:defRPr/>
            </a:pPr>
            <a:fld id="{145D51AD-4DE4-4FF8-ADE4-0CA6E4265E72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73163"/>
            <a:ext cx="2447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58" tIns="46229" rIns="92458" bIns="4622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518025"/>
            <a:ext cx="5680075" cy="3697288"/>
          </a:xfrm>
          <a:prstGeom prst="rect">
            <a:avLst/>
          </a:prstGeom>
        </p:spPr>
        <p:txBody>
          <a:bodyPr vert="horz" lIns="92458" tIns="46229" rIns="92458" bIns="4622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6988"/>
            <a:ext cx="3078163" cy="471487"/>
          </a:xfrm>
          <a:prstGeom prst="rect">
            <a:avLst/>
          </a:prstGeom>
        </p:spPr>
        <p:txBody>
          <a:bodyPr vert="horz" lIns="92458" tIns="46229" rIns="92458" bIns="4622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6988"/>
            <a:ext cx="3078163" cy="471487"/>
          </a:xfrm>
          <a:prstGeom prst="rect">
            <a:avLst/>
          </a:prstGeom>
        </p:spPr>
        <p:txBody>
          <a:bodyPr vert="horz" lIns="92458" tIns="46229" rIns="92458" bIns="46229" rtlCol="0" anchor="b"/>
          <a:lstStyle>
            <a:lvl1pPr algn="r">
              <a:defRPr sz="1200"/>
            </a:lvl1pPr>
          </a:lstStyle>
          <a:p>
            <a:pPr>
              <a:defRPr/>
            </a:pPr>
            <a:fld id="{62FFEC97-6DC3-47B3-A91B-F793B081E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91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02EA5-19B8-4126-BFEB-E24AE722D3D5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D255-C3C2-4734-B350-A7EA4360B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0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C0E39-C588-47E9-9396-1A0BE3A75326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2764D-2DE9-4630-8D18-55A6ABF78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5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BFEFC-FF20-41D2-AA8D-049C384BF223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633C-BE69-4564-BE7C-59392C10E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878C-A3E9-4F20-995A-4E5F04473507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CE71B-86B6-4764-9785-6FC168E6A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5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E9390-F026-49A5-B0D6-997B350C73B5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30A1-40A1-4EC1-8E4C-BE9A13396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0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8D755-720A-4453-98FC-D0261BC18FEF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1023F-99C7-4098-96ED-A5B60A1B5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93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72F6C-2877-4127-B377-2C39F6FF310C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55095-B536-48CC-B8B5-9F0E238A1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67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45AF5-592D-41BA-B115-F47EE630DEC8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6ECA2-364F-4078-8F74-1F9FCC08F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3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0E36-D692-4CB6-B172-3A8009F0C832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F8FE9-4C42-4635-A998-4E9DC38A7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6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FFF07-EAD1-47A6-BC56-487BCAFD18B8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DB45-CC72-471B-BAB0-102FD0C93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2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rtlCol="0">
            <a:normAutofit/>
          </a:bodyPr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29D70-A9BA-474B-A6AC-99FBFD8EE33F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FD362-B3AE-49FB-B50A-74248887EC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08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988" y="2678113"/>
            <a:ext cx="670242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047DA0-4E4F-4D07-A2E7-B420404864BB}" type="datetimeFigureOut">
              <a:rPr lang="en-US"/>
              <a:pPr>
                <a:defRPr/>
              </a:pPr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E75B2B-F9C4-4390-B1A0-C3D6964ED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2pPr>
      <a:lvl3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3pPr>
      <a:lvl4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4pPr>
      <a:lvl5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93675" indent="-193675" algn="l" defTabSz="776288" rtl="0" eaLnBrk="0" fontAlgn="base" hangingPunct="0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8900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"/>
          <a:stretch>
            <a:fillRect/>
          </a:stretch>
        </p:blipFill>
        <p:spPr bwMode="auto">
          <a:xfrm>
            <a:off x="668338" y="0"/>
            <a:ext cx="6554787" cy="748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773967" y="7412038"/>
            <a:ext cx="6470894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e-11</a:t>
            </a: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Detection of </a:t>
            </a:r>
            <a:r>
              <a:rPr lang="en-US" altLang="en-US" sz="16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 coli</a:t>
            </a: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DNA in human brains.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PCR for the </a:t>
            </a:r>
            <a:r>
              <a:rPr lang="en-US" alt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E. coli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glutamate decarboxylase B gene (</a:t>
            </a:r>
            <a:r>
              <a:rPr lang="en-US" altLang="en-US" sz="1600" i="1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gadB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) showed a 175 bps DNA fragment for the ATCC 8739 </a:t>
            </a:r>
            <a:r>
              <a:rPr lang="en-US" alt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E. coli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strain which was the same size in control and AD brains. 175 bps </a:t>
            </a:r>
            <a:r>
              <a:rPr lang="en-US" alt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 coli </a:t>
            </a:r>
            <a:r>
              <a:rPr lang="en-US" altLang="en-US" sz="1600" i="1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gadB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DNA was detected in 9/10 normal control and 9/13 AD brains. Among these, 1/10 control and 4/13 AD brains had DNA fragments that were larger than 175 bps (A, B) which is of unknown significance. 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DNA fragments less than 175 bps likely represent primer interactions. C = control samples; AD = Alzheimer</a:t>
            </a:r>
            <a:r>
              <a:rPr lang="en-US" altLang="en-US" sz="1600" dirty="0">
                <a:ea typeface="Calibri" panose="020F0502020204030204" pitchFamily="34" charset="0"/>
                <a:cs typeface="Arial" panose="020B0604020202020204" pitchFamily="34" charset="0"/>
              </a:rPr>
              <a:t>’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Disease samples; (-) = negative control with no brain DNA. Human Actin DNA was used for a loading control.</a:t>
            </a:r>
            <a:endParaRPr lang="en-US" alt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7803</TotalTime>
  <Words>139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SimSun</vt:lpstr>
      <vt:lpstr>Arial</vt:lpstr>
      <vt:lpstr>Calibri</vt:lpstr>
      <vt:lpstr>Calibri Light</vt:lpstr>
      <vt:lpstr>Office Theme</vt:lpstr>
      <vt:lpstr>PowerPoint Presentation</vt:lpstr>
    </vt:vector>
  </TitlesOfParts>
  <Company>Unknown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Xinhua Zhan</dc:creator>
  <cp:lastModifiedBy>Xinhua Zhan</cp:lastModifiedBy>
  <cp:revision>573</cp:revision>
  <cp:lastPrinted>2016-02-26T17:38:16Z</cp:lastPrinted>
  <dcterms:created xsi:type="dcterms:W3CDTF">2014-05-27T19:52:18Z</dcterms:created>
  <dcterms:modified xsi:type="dcterms:W3CDTF">2016-09-30T18:09:38Z</dcterms:modified>
</cp:coreProperties>
</file>