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906000" type="A4"/>
  <p:notesSz cx="6864350" cy="999648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3036" y="-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14350" y="3077283"/>
            <a:ext cx="5829300" cy="2123369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1087-8645-48C3-AC30-3BF54CCEBE2F}" type="datetimeFigureOut">
              <a:rPr lang="fr-FR" smtClean="0"/>
              <a:pPr/>
              <a:t>08/11/2016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4BFC-D861-4C75-8438-BBCE239B9D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1087-8645-48C3-AC30-3BF54CCEBE2F}" type="datetimeFigureOut">
              <a:rPr lang="fr-FR" smtClean="0"/>
              <a:pPr/>
              <a:t>08/11/2016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4BFC-D861-4C75-8438-BBCE239B9D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257176" y="573264"/>
            <a:ext cx="3357563" cy="12208228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1087-8645-48C3-AC30-3BF54CCEBE2F}" type="datetimeFigureOut">
              <a:rPr lang="fr-FR" smtClean="0"/>
              <a:pPr/>
              <a:t>08/11/2016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4BFC-D861-4C75-8438-BBCE239B9D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1087-8645-48C3-AC30-3BF54CCEBE2F}" type="datetimeFigureOut">
              <a:rPr lang="fr-FR" smtClean="0"/>
              <a:pPr/>
              <a:t>08/11/2016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4BFC-D861-4C75-8438-BBCE239B9D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41735" y="6365524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41735" y="4198588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1087-8645-48C3-AC30-3BF54CCEBE2F}" type="datetimeFigureOut">
              <a:rPr lang="fr-FR" smtClean="0"/>
              <a:pPr/>
              <a:t>08/11/2016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4BFC-D861-4C75-8438-BBCE239B9D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257176" y="3338691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2628901" y="3338691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1087-8645-48C3-AC30-3BF54CCEBE2F}" type="datetimeFigureOut">
              <a:rPr lang="fr-FR" smtClean="0"/>
              <a:pPr/>
              <a:t>08/11/2016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4BFC-D861-4C75-8438-BBCE239B9D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1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342901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3483770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3483770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1087-8645-48C3-AC30-3BF54CCEBE2F}" type="datetimeFigureOut">
              <a:rPr lang="fr-FR" smtClean="0"/>
              <a:pPr/>
              <a:t>08/11/2016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4BFC-D861-4C75-8438-BBCE239B9D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1087-8645-48C3-AC30-3BF54CCEBE2F}" type="datetimeFigureOut">
              <a:rPr lang="fr-FR" smtClean="0"/>
              <a:pPr/>
              <a:t>08/11/2016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4BFC-D861-4C75-8438-BBCE239B9D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1087-8645-48C3-AC30-3BF54CCEBE2F}" type="datetimeFigureOut">
              <a:rPr lang="fr-FR" smtClean="0"/>
              <a:pPr/>
              <a:t>08/11/2016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4BFC-D861-4C75-8438-BBCE239B9D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42901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681288" y="394408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342901" y="2072924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1087-8645-48C3-AC30-3BF54CCEBE2F}" type="datetimeFigureOut">
              <a:rPr lang="fr-FR" smtClean="0"/>
              <a:pPr/>
              <a:t>08/11/2016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4BFC-D861-4C75-8438-BBCE239B9D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321087-8645-48C3-AC30-3BF54CCEBE2F}" type="datetimeFigureOut">
              <a:rPr lang="fr-FR" smtClean="0"/>
              <a:pPr/>
              <a:t>08/11/2016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B14BFC-D861-4C75-8438-BBCE239B9D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342900" y="2311402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342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321087-8645-48C3-AC30-3BF54CCEBE2F}" type="datetimeFigureOut">
              <a:rPr lang="fr-FR" smtClean="0"/>
              <a:pPr/>
              <a:t>08/11/2016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343150" y="9181397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914900" y="9181397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B14BFC-D861-4C75-8438-BBCE239B9D6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0" name="Groupe 389"/>
          <p:cNvGrpSpPr/>
          <p:nvPr/>
        </p:nvGrpSpPr>
        <p:grpSpPr>
          <a:xfrm>
            <a:off x="764704" y="1208584"/>
            <a:ext cx="4968552" cy="6120680"/>
            <a:chOff x="764704" y="1208584"/>
            <a:chExt cx="4968552" cy="6120680"/>
          </a:xfrm>
        </p:grpSpPr>
        <p:sp>
          <p:nvSpPr>
            <p:cNvPr id="389" name="Rectangle 388"/>
            <p:cNvSpPr/>
            <p:nvPr/>
          </p:nvSpPr>
          <p:spPr>
            <a:xfrm>
              <a:off x="764704" y="1208584"/>
              <a:ext cx="4968552" cy="612068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grpSp>
          <p:nvGrpSpPr>
            <p:cNvPr id="397" name="Groupe 396"/>
            <p:cNvGrpSpPr/>
            <p:nvPr/>
          </p:nvGrpSpPr>
          <p:grpSpPr>
            <a:xfrm>
              <a:off x="1099908" y="1424608"/>
              <a:ext cx="4216528" cy="5688632"/>
              <a:chOff x="1099908" y="1424608"/>
              <a:chExt cx="4216528" cy="5688632"/>
            </a:xfrm>
          </p:grpSpPr>
          <p:grpSp>
            <p:nvGrpSpPr>
              <p:cNvPr id="1860" name="Groupe 1859"/>
              <p:cNvGrpSpPr/>
              <p:nvPr/>
            </p:nvGrpSpPr>
            <p:grpSpPr>
              <a:xfrm>
                <a:off x="2095854" y="1895556"/>
                <a:ext cx="144216" cy="624938"/>
                <a:chOff x="5517232" y="488504"/>
                <a:chExt cx="144216" cy="624938"/>
              </a:xfrm>
            </p:grpSpPr>
            <p:sp>
              <p:nvSpPr>
                <p:cNvPr id="1861" name="Cylindre 1860"/>
                <p:cNvSpPr/>
                <p:nvPr/>
              </p:nvSpPr>
              <p:spPr>
                <a:xfrm>
                  <a:off x="5517232" y="776937"/>
                  <a:ext cx="144216" cy="336505"/>
                </a:xfrm>
                <a:prstGeom prst="can">
                  <a:avLst>
                    <a:gd name="adj" fmla="val 43404"/>
                  </a:avLst>
                </a:prstGeom>
                <a:gradFill flip="none" rotWithShape="1">
                  <a:gsLst>
                    <a:gs pos="100000">
                      <a:schemeClr val="bg1">
                        <a:lumMod val="75000"/>
                        <a:shade val="30000"/>
                        <a:satMod val="115000"/>
                        <a:alpha val="0"/>
                      </a:schemeClr>
                    </a:gs>
                    <a:gs pos="50000">
                      <a:schemeClr val="bg1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75000"/>
                        <a:shade val="100000"/>
                        <a:satMod val="115000"/>
                      </a:schemeClr>
                    </a:gs>
                  </a:gsLst>
                  <a:lin ang="10800000" scaled="1"/>
                  <a:tileRect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62" name="Cylindre 1861"/>
                <p:cNvSpPr/>
                <p:nvPr/>
              </p:nvSpPr>
              <p:spPr>
                <a:xfrm>
                  <a:off x="5517232" y="488504"/>
                  <a:ext cx="144216" cy="624938"/>
                </a:xfrm>
                <a:prstGeom prst="can">
                  <a:avLst>
                    <a:gd name="adj" fmla="val 50765"/>
                  </a:avLst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grpSp>
            <p:nvGrpSpPr>
              <p:cNvPr id="1863" name="Groupe 1862"/>
              <p:cNvGrpSpPr/>
              <p:nvPr/>
            </p:nvGrpSpPr>
            <p:grpSpPr>
              <a:xfrm>
                <a:off x="2132656" y="3047684"/>
                <a:ext cx="144216" cy="624938"/>
                <a:chOff x="6309120" y="488504"/>
                <a:chExt cx="144216" cy="624938"/>
              </a:xfrm>
            </p:grpSpPr>
            <p:sp>
              <p:nvSpPr>
                <p:cNvPr id="1864" name="Cylindre 1863"/>
                <p:cNvSpPr/>
                <p:nvPr/>
              </p:nvSpPr>
              <p:spPr>
                <a:xfrm>
                  <a:off x="6309120" y="776937"/>
                  <a:ext cx="144216" cy="336505"/>
                </a:xfrm>
                <a:prstGeom prst="can">
                  <a:avLst>
                    <a:gd name="adj" fmla="val 43404"/>
                  </a:avLst>
                </a:prstGeom>
                <a:gradFill flip="none" rotWithShape="1">
                  <a:gsLst>
                    <a:gs pos="100000">
                      <a:schemeClr val="bg1">
                        <a:lumMod val="75000"/>
                        <a:shade val="30000"/>
                        <a:satMod val="115000"/>
                        <a:alpha val="0"/>
                      </a:schemeClr>
                    </a:gs>
                    <a:gs pos="50000">
                      <a:schemeClr val="bg1">
                        <a:lumMod val="75000"/>
                        <a:shade val="67500"/>
                        <a:satMod val="115000"/>
                      </a:schemeClr>
                    </a:gs>
                    <a:gs pos="100000">
                      <a:schemeClr val="bg1">
                        <a:lumMod val="75000"/>
                        <a:shade val="100000"/>
                        <a:satMod val="115000"/>
                      </a:schemeClr>
                    </a:gs>
                  </a:gsLst>
                  <a:lin ang="10800000" scaled="1"/>
                  <a:tileRect/>
                </a:gradFill>
                <a:ln w="127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65" name="Cylindre 1864"/>
                <p:cNvSpPr/>
                <p:nvPr/>
              </p:nvSpPr>
              <p:spPr>
                <a:xfrm>
                  <a:off x="6309120" y="488504"/>
                  <a:ext cx="144216" cy="624938"/>
                </a:xfrm>
                <a:prstGeom prst="can">
                  <a:avLst>
                    <a:gd name="adj" fmla="val 50765"/>
                  </a:avLst>
                </a:prstGeom>
                <a:noFill/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866" name="Ellipse 1865"/>
              <p:cNvSpPr/>
              <p:nvPr/>
            </p:nvSpPr>
            <p:spPr>
              <a:xfrm>
                <a:off x="2122143" y="2255596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67" name="Ellipse 1866"/>
              <p:cNvSpPr/>
              <p:nvPr/>
            </p:nvSpPr>
            <p:spPr>
              <a:xfrm>
                <a:off x="2167862" y="2329600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68" name="Ellipse 1867"/>
              <p:cNvSpPr/>
              <p:nvPr/>
            </p:nvSpPr>
            <p:spPr>
              <a:xfrm>
                <a:off x="2116998" y="2364606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69" name="Ellipse 1868"/>
              <p:cNvSpPr/>
              <p:nvPr/>
            </p:nvSpPr>
            <p:spPr>
              <a:xfrm>
                <a:off x="2178434" y="2423854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0" name="Ellipse 1869"/>
              <p:cNvSpPr/>
              <p:nvPr/>
            </p:nvSpPr>
            <p:spPr>
              <a:xfrm>
                <a:off x="2116998" y="2429140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1" name="Ellipse 1870"/>
              <p:cNvSpPr/>
              <p:nvPr/>
            </p:nvSpPr>
            <p:spPr>
              <a:xfrm>
                <a:off x="2183720" y="2250310"/>
                <a:ext cx="45719" cy="45719"/>
              </a:xfrm>
              <a:prstGeom prst="ellipse">
                <a:avLst/>
              </a:prstGeom>
              <a:solidFill>
                <a:schemeClr val="bg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2" name="Ellipse 1871"/>
              <p:cNvSpPr/>
              <p:nvPr/>
            </p:nvSpPr>
            <p:spPr>
              <a:xfrm>
                <a:off x="2159004" y="3433260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3" name="Ellipse 1872"/>
              <p:cNvSpPr/>
              <p:nvPr/>
            </p:nvSpPr>
            <p:spPr>
              <a:xfrm>
                <a:off x="2204723" y="3475548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4" name="Ellipse 1873"/>
              <p:cNvSpPr/>
              <p:nvPr/>
            </p:nvSpPr>
            <p:spPr>
              <a:xfrm>
                <a:off x="2153859" y="351055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5" name="Ellipse 1874"/>
              <p:cNvSpPr/>
              <p:nvPr/>
            </p:nvSpPr>
            <p:spPr>
              <a:xfrm>
                <a:off x="2210009" y="3553944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6" name="Ellipse 1875"/>
              <p:cNvSpPr/>
              <p:nvPr/>
            </p:nvSpPr>
            <p:spPr>
              <a:xfrm>
                <a:off x="2164431" y="3596232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877" name="Ellipse 1876"/>
              <p:cNvSpPr/>
              <p:nvPr/>
            </p:nvSpPr>
            <p:spPr>
              <a:xfrm>
                <a:off x="2220581" y="3396258"/>
                <a:ext cx="45719" cy="45719"/>
              </a:xfrm>
              <a:prstGeom prst="ellipse">
                <a:avLst/>
              </a:prstGeom>
              <a:solidFill>
                <a:schemeClr val="tx1"/>
              </a:solidFill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1878" name="Groupe 1877"/>
              <p:cNvGrpSpPr/>
              <p:nvPr/>
            </p:nvGrpSpPr>
            <p:grpSpPr>
              <a:xfrm>
                <a:off x="2913495" y="2532326"/>
                <a:ext cx="144216" cy="624938"/>
                <a:chOff x="1856656" y="1772816"/>
                <a:chExt cx="144216" cy="624938"/>
              </a:xfrm>
            </p:grpSpPr>
            <p:grpSp>
              <p:nvGrpSpPr>
                <p:cNvPr id="1879" name="Groupe 774"/>
                <p:cNvGrpSpPr/>
                <p:nvPr/>
              </p:nvGrpSpPr>
              <p:grpSpPr>
                <a:xfrm>
                  <a:off x="1856656" y="1772816"/>
                  <a:ext cx="144216" cy="624938"/>
                  <a:chOff x="5936305" y="1037622"/>
                  <a:chExt cx="144216" cy="624938"/>
                </a:xfrm>
              </p:grpSpPr>
              <p:sp>
                <p:nvSpPr>
                  <p:cNvPr id="1886" name="Cylindre 1885"/>
                  <p:cNvSpPr/>
                  <p:nvPr/>
                </p:nvSpPr>
                <p:spPr>
                  <a:xfrm>
                    <a:off x="5936305" y="1326055"/>
                    <a:ext cx="144216" cy="336505"/>
                  </a:xfrm>
                  <a:prstGeom prst="can">
                    <a:avLst>
                      <a:gd name="adj" fmla="val 43404"/>
                    </a:avLst>
                  </a:prstGeom>
                  <a:gradFill flip="none" rotWithShape="1">
                    <a:gsLst>
                      <a:gs pos="100000">
                        <a:schemeClr val="bg1">
                          <a:lumMod val="75000"/>
                          <a:shade val="30000"/>
                          <a:satMod val="115000"/>
                          <a:alpha val="0"/>
                        </a:schemeClr>
                      </a:gs>
                      <a:gs pos="50000">
                        <a:schemeClr val="bg1">
                          <a:lumMod val="75000"/>
                          <a:shade val="67500"/>
                          <a:satMod val="115000"/>
                        </a:schemeClr>
                      </a:gs>
                      <a:gs pos="100000">
                        <a:schemeClr val="bg1">
                          <a:lumMod val="75000"/>
                          <a:shade val="100000"/>
                          <a:satMod val="115000"/>
                        </a:schemeClr>
                      </a:gs>
                    </a:gsLst>
                    <a:lin ang="10800000" scaled="1"/>
                    <a:tileRect/>
                  </a:gradFill>
                  <a:ln w="1270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1887" name="Cylindre 1886"/>
                  <p:cNvSpPr/>
                  <p:nvPr/>
                </p:nvSpPr>
                <p:spPr>
                  <a:xfrm>
                    <a:off x="5936305" y="1037622"/>
                    <a:ext cx="144216" cy="624938"/>
                  </a:xfrm>
                  <a:prstGeom prst="can">
                    <a:avLst>
                      <a:gd name="adj" fmla="val 50765"/>
                    </a:avLst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  <p:sp>
              <p:nvSpPr>
                <p:cNvPr id="1880" name="Ellipse 1879"/>
                <p:cNvSpPr/>
                <p:nvPr/>
              </p:nvSpPr>
              <p:spPr>
                <a:xfrm>
                  <a:off x="1879921" y="2165088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81" name="Ellipse 1880"/>
                <p:cNvSpPr/>
                <p:nvPr/>
              </p:nvSpPr>
              <p:spPr>
                <a:xfrm>
                  <a:off x="1915068" y="2207376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82" name="Ellipse 1881"/>
                <p:cNvSpPr/>
                <p:nvPr/>
              </p:nvSpPr>
              <p:spPr>
                <a:xfrm>
                  <a:off x="1885348" y="2263526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83" name="Ellipse 1882"/>
                <p:cNvSpPr/>
                <p:nvPr/>
              </p:nvSpPr>
              <p:spPr>
                <a:xfrm>
                  <a:off x="1930926" y="2306916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84" name="Ellipse 1883"/>
                <p:cNvSpPr/>
                <p:nvPr/>
              </p:nvSpPr>
              <p:spPr>
                <a:xfrm>
                  <a:off x="1874776" y="2322774"/>
                  <a:ext cx="45719" cy="45719"/>
                </a:xfrm>
                <a:prstGeom prst="ellipse">
                  <a:avLst/>
                </a:prstGeom>
                <a:solidFill>
                  <a:schemeClr val="bg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1885" name="Ellipse 1884"/>
                <p:cNvSpPr/>
                <p:nvPr/>
              </p:nvSpPr>
              <p:spPr>
                <a:xfrm>
                  <a:off x="1941498" y="2143944"/>
                  <a:ext cx="45719" cy="45719"/>
                </a:xfrm>
                <a:prstGeom prst="ellipse">
                  <a:avLst/>
                </a:prstGeom>
                <a:solidFill>
                  <a:schemeClr val="tx1"/>
                </a:solidFill>
                <a:ln w="317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</p:grpSp>
          <p:sp>
            <p:nvSpPr>
              <p:cNvPr id="1888" name="Text Box 120"/>
              <p:cNvSpPr txBox="1">
                <a:spLocks noChangeArrowheads="1"/>
              </p:cNvSpPr>
              <p:nvPr/>
            </p:nvSpPr>
            <p:spPr bwMode="auto">
              <a:xfrm>
                <a:off x="1772816" y="1535516"/>
                <a:ext cx="792088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800" b="1" i="1" dirty="0" err="1" smtClean="0">
                    <a:latin typeface="Arial" pitchFamily="34" charset="0"/>
                    <a:cs typeface="Arial" pitchFamily="34" charset="0"/>
                  </a:rPr>
                  <a:t>efpR</a:t>
                </a:r>
                <a:r>
                  <a:rPr lang="fr-FR" sz="800" b="1" dirty="0" smtClean="0">
                    <a:latin typeface="Arial" pitchFamily="34" charset="0"/>
                    <a:cs typeface="Arial" pitchFamily="34" charset="0"/>
                  </a:rPr>
                  <a:t> mutant </a:t>
                </a:r>
                <a:r>
                  <a:rPr lang="es-ES" sz="800" b="1" dirty="0" err="1" smtClean="0">
                    <a:latin typeface="Arial" pitchFamily="34" charset="0"/>
                    <a:cs typeface="Arial" pitchFamily="34" charset="0"/>
                  </a:rPr>
                  <a:t>Sp</a:t>
                </a:r>
                <a:r>
                  <a:rPr lang="es-ES" sz="800" b="1" baseline="30000" dirty="0" err="1" smtClean="0">
                    <a:latin typeface="Arial" pitchFamily="34" charset="0"/>
                    <a:cs typeface="Arial" pitchFamily="34" charset="0"/>
                  </a:rPr>
                  <a:t>R</a:t>
                </a:r>
                <a:r>
                  <a:rPr lang="es-ES" sz="800" b="1" baseline="3000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s-ES" sz="800" b="1" smtClean="0">
                    <a:latin typeface="Arial" pitchFamily="34" charset="0"/>
                    <a:cs typeface="Arial" pitchFamily="34" charset="0"/>
                  </a:rPr>
                  <a:t>or</a:t>
                </a:r>
                <a:r>
                  <a:rPr lang="es-ES" sz="800" b="1" dirty="0" smtClean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s-ES" sz="800" b="1" dirty="0" err="1" smtClean="0">
                    <a:latin typeface="Arial" pitchFamily="34" charset="0"/>
                    <a:cs typeface="Arial" pitchFamily="34" charset="0"/>
                  </a:rPr>
                  <a:t>Gm</a:t>
                </a:r>
                <a:r>
                  <a:rPr lang="es-ES" sz="800" b="1" baseline="30000" dirty="0" err="1" smtClean="0">
                    <a:latin typeface="Arial" pitchFamily="34" charset="0"/>
                    <a:cs typeface="Arial" pitchFamily="34" charset="0"/>
                  </a:rPr>
                  <a:t>R</a:t>
                </a:r>
                <a:endParaRPr lang="fr-FR" sz="800" b="1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89" name="Text Box 743"/>
              <p:cNvSpPr txBox="1">
                <a:spLocks noChangeArrowheads="1"/>
              </p:cNvSpPr>
              <p:nvPr/>
            </p:nvSpPr>
            <p:spPr bwMode="auto">
              <a:xfrm>
                <a:off x="1844824" y="2687644"/>
                <a:ext cx="704536" cy="3385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fr-FR" sz="800" b="1" dirty="0" smtClean="0">
                    <a:latin typeface="Arial" pitchFamily="34" charset="0"/>
                    <a:cs typeface="Arial" pitchFamily="34" charset="0"/>
                  </a:rPr>
                  <a:t>GMI1000-WT</a:t>
                </a:r>
                <a:endParaRPr lang="fr-FR" sz="8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1890" name="Text Box 114"/>
              <p:cNvSpPr txBox="1">
                <a:spLocks noChangeArrowheads="1"/>
              </p:cNvSpPr>
              <p:nvPr/>
            </p:nvSpPr>
            <p:spPr bwMode="auto">
              <a:xfrm>
                <a:off x="2636912" y="2028270"/>
                <a:ext cx="697383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s-ES" sz="800" b="1" dirty="0" err="1">
                    <a:latin typeface="Arial" pitchFamily="34" charset="0"/>
                    <a:cs typeface="Arial" pitchFamily="34" charset="0"/>
                  </a:rPr>
                  <a:t>Mixed</a:t>
                </a:r>
                <a:r>
                  <a:rPr lang="es-ES" sz="800" b="1" dirty="0">
                    <a:latin typeface="Arial" pitchFamily="34" charset="0"/>
                    <a:cs typeface="Arial" pitchFamily="34" charset="0"/>
                  </a:rPr>
                  <a:t> </a:t>
                </a:r>
                <a:r>
                  <a:rPr lang="es-ES" sz="800" b="1" dirty="0" err="1">
                    <a:latin typeface="Arial" pitchFamily="34" charset="0"/>
                    <a:cs typeface="Arial" pitchFamily="34" charset="0"/>
                  </a:rPr>
                  <a:t>inoculum</a:t>
                </a:r>
                <a:endParaRPr lang="es-ES" sz="800" b="1" dirty="0">
                  <a:latin typeface="Arial" pitchFamily="34" charset="0"/>
                  <a:cs typeface="Arial" pitchFamily="34" charset="0"/>
                </a:endParaRPr>
              </a:p>
              <a:p>
                <a:pPr algn="ctr"/>
                <a:r>
                  <a:rPr lang="es-ES" sz="800" b="1" dirty="0">
                    <a:latin typeface="Arial" pitchFamily="34" charset="0"/>
                    <a:cs typeface="Arial" pitchFamily="34" charset="0"/>
                  </a:rPr>
                  <a:t>1:1</a:t>
                </a:r>
              </a:p>
            </p:txBody>
          </p:sp>
          <p:grpSp>
            <p:nvGrpSpPr>
              <p:cNvPr id="1891" name="Groupe 1890"/>
              <p:cNvGrpSpPr/>
              <p:nvPr/>
            </p:nvGrpSpPr>
            <p:grpSpPr>
              <a:xfrm>
                <a:off x="3468745" y="2027165"/>
                <a:ext cx="480498" cy="951201"/>
                <a:chOff x="1794218" y="1813514"/>
                <a:chExt cx="587376" cy="1162777"/>
              </a:xfrm>
            </p:grpSpPr>
            <p:grpSp>
              <p:nvGrpSpPr>
                <p:cNvPr id="1892" name="Group 8"/>
                <p:cNvGrpSpPr>
                  <a:grpSpLocks noChangeAspect="1"/>
                </p:cNvGrpSpPr>
                <p:nvPr/>
              </p:nvGrpSpPr>
              <p:grpSpPr bwMode="auto">
                <a:xfrm rot="1669846">
                  <a:off x="2122831" y="1879328"/>
                  <a:ext cx="104775" cy="134938"/>
                  <a:chOff x="2988" y="2005"/>
                  <a:chExt cx="260" cy="297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991" name="Freeform 9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92" name="Freeform 10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93" name="Freeform 11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94" name="Freeform 12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95" name="Freeform 13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893" name="Group 14"/>
                <p:cNvGrpSpPr>
                  <a:grpSpLocks noChangeAspect="1"/>
                </p:cNvGrpSpPr>
                <p:nvPr/>
              </p:nvGrpSpPr>
              <p:grpSpPr bwMode="auto">
                <a:xfrm rot="21240898" flipH="1">
                  <a:off x="1987893" y="1865040"/>
                  <a:ext cx="112713" cy="123825"/>
                  <a:chOff x="2988" y="2005"/>
                  <a:chExt cx="260" cy="297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986" name="Freeform 15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87" name="Freeform 16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88" name="Freeform 17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89" name="Freeform 18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90" name="Freeform 19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1894" name="Freeform 20"/>
                <p:cNvSpPr>
                  <a:spLocks noChangeAspect="1"/>
                </p:cNvSpPr>
                <p:nvPr/>
              </p:nvSpPr>
              <p:spPr bwMode="auto">
                <a:xfrm>
                  <a:off x="2062506" y="1971403"/>
                  <a:ext cx="73025" cy="673100"/>
                </a:xfrm>
                <a:custGeom>
                  <a:avLst/>
                  <a:gdLst>
                    <a:gd name="T0" fmla="*/ 76 w 126"/>
                    <a:gd name="T1" fmla="*/ 0 h 970"/>
                    <a:gd name="T2" fmla="*/ 8 w 126"/>
                    <a:gd name="T3" fmla="*/ 330 h 970"/>
                    <a:gd name="T4" fmla="*/ 126 w 126"/>
                    <a:gd name="T5" fmla="*/ 970 h 970"/>
                    <a:gd name="T6" fmla="*/ 0 60000 65536"/>
                    <a:gd name="T7" fmla="*/ 0 60000 65536"/>
                    <a:gd name="T8" fmla="*/ 0 60000 65536"/>
                    <a:gd name="T9" fmla="*/ 0 w 126"/>
                    <a:gd name="T10" fmla="*/ 0 h 970"/>
                    <a:gd name="T11" fmla="*/ 126 w 126"/>
                    <a:gd name="T12" fmla="*/ 970 h 97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6" h="970">
                      <a:moveTo>
                        <a:pt x="76" y="0"/>
                      </a:moveTo>
                      <a:cubicBezTo>
                        <a:pt x="38" y="84"/>
                        <a:pt x="0" y="168"/>
                        <a:pt x="8" y="330"/>
                      </a:cubicBezTo>
                      <a:cubicBezTo>
                        <a:pt x="16" y="492"/>
                        <a:pt x="106" y="864"/>
                        <a:pt x="126" y="970"/>
                      </a:cubicBezTo>
                    </a:path>
                  </a:pathLst>
                </a:custGeom>
                <a:noFill/>
                <a:ln w="19050" cmpd="sng">
                  <a:solidFill>
                    <a:schemeClr val="bg1">
                      <a:lumMod val="6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grpSp>
              <p:nvGrpSpPr>
                <p:cNvPr id="1895" name="Group 21"/>
                <p:cNvGrpSpPr>
                  <a:grpSpLocks noChangeAspect="1"/>
                </p:cNvGrpSpPr>
                <p:nvPr/>
              </p:nvGrpSpPr>
              <p:grpSpPr bwMode="auto">
                <a:xfrm rot="2773442">
                  <a:off x="2291106" y="2144440"/>
                  <a:ext cx="92075" cy="88900"/>
                  <a:chOff x="2988" y="2005"/>
                  <a:chExt cx="260" cy="297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981" name="Freeform 22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82" name="Freeform 23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83" name="Freeform 24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84" name="Freeform 25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85" name="Freeform 26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896" name="Group 27"/>
                <p:cNvGrpSpPr>
                  <a:grpSpLocks noChangeAspect="1"/>
                </p:cNvGrpSpPr>
                <p:nvPr/>
              </p:nvGrpSpPr>
              <p:grpSpPr bwMode="auto">
                <a:xfrm rot="21240898" flipH="1">
                  <a:off x="2191093" y="2087290"/>
                  <a:ext cx="80963" cy="122238"/>
                  <a:chOff x="2988" y="2005"/>
                  <a:chExt cx="260" cy="297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976" name="Freeform 28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77" name="Freeform 29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78" name="Freeform 30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79" name="Freeform 31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80" name="Freeform 32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897" name="Group 33"/>
                <p:cNvGrpSpPr>
                  <a:grpSpLocks noChangeAspect="1"/>
                </p:cNvGrpSpPr>
                <p:nvPr/>
              </p:nvGrpSpPr>
              <p:grpSpPr bwMode="auto">
                <a:xfrm rot="3920023">
                  <a:off x="2189506" y="2242865"/>
                  <a:ext cx="109538" cy="79375"/>
                  <a:chOff x="2988" y="2005"/>
                  <a:chExt cx="260" cy="297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971" name="Freeform 34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72" name="Freeform 35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73" name="Freeform 36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74" name="Freeform 37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75" name="Freeform 38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898" name="Group 39"/>
                <p:cNvGrpSpPr>
                  <a:grpSpLocks noChangeAspect="1"/>
                </p:cNvGrpSpPr>
                <p:nvPr/>
              </p:nvGrpSpPr>
              <p:grpSpPr bwMode="auto">
                <a:xfrm rot="21240898" flipH="1">
                  <a:off x="2103781" y="2152378"/>
                  <a:ext cx="87313" cy="114300"/>
                  <a:chOff x="2988" y="2005"/>
                  <a:chExt cx="260" cy="297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966" name="Freeform 40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67" name="Freeform 41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68" name="Freeform 42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69" name="Freeform 43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70" name="Freeform 44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1899" name="Freeform 45"/>
                <p:cNvSpPr>
                  <a:spLocks noChangeAspect="1"/>
                </p:cNvSpPr>
                <p:nvPr/>
              </p:nvSpPr>
              <p:spPr bwMode="auto">
                <a:xfrm rot="19360458">
                  <a:off x="2253006" y="2015853"/>
                  <a:ext cx="74613" cy="109538"/>
                </a:xfrm>
                <a:custGeom>
                  <a:avLst/>
                  <a:gdLst>
                    <a:gd name="T0" fmla="*/ 510 w 520"/>
                    <a:gd name="T1" fmla="*/ 126 h 594"/>
                    <a:gd name="T2" fmla="*/ 504 w 520"/>
                    <a:gd name="T3" fmla="*/ 238 h 594"/>
                    <a:gd name="T4" fmla="*/ 520 w 520"/>
                    <a:gd name="T5" fmla="*/ 251 h 594"/>
                    <a:gd name="T6" fmla="*/ 508 w 520"/>
                    <a:gd name="T7" fmla="*/ 313 h 594"/>
                    <a:gd name="T8" fmla="*/ 489 w 520"/>
                    <a:gd name="T9" fmla="*/ 358 h 594"/>
                    <a:gd name="T10" fmla="*/ 472 w 520"/>
                    <a:gd name="T11" fmla="*/ 387 h 594"/>
                    <a:gd name="T12" fmla="*/ 464 w 520"/>
                    <a:gd name="T13" fmla="*/ 396 h 594"/>
                    <a:gd name="T14" fmla="*/ 481 w 520"/>
                    <a:gd name="T15" fmla="*/ 430 h 594"/>
                    <a:gd name="T16" fmla="*/ 442 w 520"/>
                    <a:gd name="T17" fmla="*/ 485 h 594"/>
                    <a:gd name="T18" fmla="*/ 396 w 520"/>
                    <a:gd name="T19" fmla="*/ 519 h 594"/>
                    <a:gd name="T20" fmla="*/ 363 w 520"/>
                    <a:gd name="T21" fmla="*/ 535 h 594"/>
                    <a:gd name="T22" fmla="*/ 374 w 520"/>
                    <a:gd name="T23" fmla="*/ 543 h 594"/>
                    <a:gd name="T24" fmla="*/ 345 w 520"/>
                    <a:gd name="T25" fmla="*/ 563 h 594"/>
                    <a:gd name="T26" fmla="*/ 315 w 520"/>
                    <a:gd name="T27" fmla="*/ 572 h 594"/>
                    <a:gd name="T28" fmla="*/ 282 w 520"/>
                    <a:gd name="T29" fmla="*/ 574 h 594"/>
                    <a:gd name="T30" fmla="*/ 253 w 520"/>
                    <a:gd name="T31" fmla="*/ 571 h 594"/>
                    <a:gd name="T32" fmla="*/ 225 w 520"/>
                    <a:gd name="T33" fmla="*/ 563 h 594"/>
                    <a:gd name="T34" fmla="*/ 202 w 520"/>
                    <a:gd name="T35" fmla="*/ 554 h 594"/>
                    <a:gd name="T36" fmla="*/ 185 w 520"/>
                    <a:gd name="T37" fmla="*/ 543 h 594"/>
                    <a:gd name="T38" fmla="*/ 176 w 520"/>
                    <a:gd name="T39" fmla="*/ 536 h 594"/>
                    <a:gd name="T40" fmla="*/ 163 w 520"/>
                    <a:gd name="T41" fmla="*/ 550 h 594"/>
                    <a:gd name="T42" fmla="*/ 129 w 520"/>
                    <a:gd name="T43" fmla="*/ 575 h 594"/>
                    <a:gd name="T44" fmla="*/ 73 w 520"/>
                    <a:gd name="T45" fmla="*/ 594 h 594"/>
                    <a:gd name="T46" fmla="*/ 1 w 520"/>
                    <a:gd name="T47" fmla="*/ 583 h 594"/>
                    <a:gd name="T48" fmla="*/ 2 w 520"/>
                    <a:gd name="T49" fmla="*/ 578 h 594"/>
                    <a:gd name="T50" fmla="*/ 0 w 520"/>
                    <a:gd name="T51" fmla="*/ 567 h 594"/>
                    <a:gd name="T52" fmla="*/ 17 w 520"/>
                    <a:gd name="T53" fmla="*/ 574 h 594"/>
                    <a:gd name="T54" fmla="*/ 61 w 520"/>
                    <a:gd name="T55" fmla="*/ 581 h 594"/>
                    <a:gd name="T56" fmla="*/ 114 w 520"/>
                    <a:gd name="T57" fmla="*/ 573 h 594"/>
                    <a:gd name="T58" fmla="*/ 163 w 520"/>
                    <a:gd name="T59" fmla="*/ 532 h 594"/>
                    <a:gd name="T60" fmla="*/ 146 w 520"/>
                    <a:gd name="T61" fmla="*/ 521 h 594"/>
                    <a:gd name="T62" fmla="*/ 110 w 520"/>
                    <a:gd name="T63" fmla="*/ 491 h 594"/>
                    <a:gd name="T64" fmla="*/ 78 w 520"/>
                    <a:gd name="T65" fmla="*/ 448 h 594"/>
                    <a:gd name="T66" fmla="*/ 72 w 520"/>
                    <a:gd name="T67" fmla="*/ 396 h 594"/>
                    <a:gd name="T68" fmla="*/ 86 w 520"/>
                    <a:gd name="T69" fmla="*/ 407 h 594"/>
                    <a:gd name="T70" fmla="*/ 83 w 520"/>
                    <a:gd name="T71" fmla="*/ 374 h 594"/>
                    <a:gd name="T72" fmla="*/ 90 w 520"/>
                    <a:gd name="T73" fmla="*/ 318 h 594"/>
                    <a:gd name="T74" fmla="*/ 123 w 520"/>
                    <a:gd name="T75" fmla="*/ 250 h 594"/>
                    <a:gd name="T76" fmla="*/ 165 w 520"/>
                    <a:gd name="T77" fmla="*/ 237 h 594"/>
                    <a:gd name="T78" fmla="*/ 171 w 520"/>
                    <a:gd name="T79" fmla="*/ 222 h 594"/>
                    <a:gd name="T80" fmla="*/ 188 w 520"/>
                    <a:gd name="T81" fmla="*/ 188 h 594"/>
                    <a:gd name="T82" fmla="*/ 217 w 520"/>
                    <a:gd name="T83" fmla="*/ 146 h 594"/>
                    <a:gd name="T84" fmla="*/ 256 w 520"/>
                    <a:gd name="T85" fmla="*/ 111 h 594"/>
                    <a:gd name="T86" fmla="*/ 263 w 520"/>
                    <a:gd name="T87" fmla="*/ 125 h 594"/>
                    <a:gd name="T88" fmla="*/ 286 w 520"/>
                    <a:gd name="T89" fmla="*/ 105 h 594"/>
                    <a:gd name="T90" fmla="*/ 331 w 520"/>
                    <a:gd name="T91" fmla="*/ 76 h 594"/>
                    <a:gd name="T92" fmla="*/ 393 w 520"/>
                    <a:gd name="T93" fmla="*/ 46 h 594"/>
                    <a:gd name="T94" fmla="*/ 442 w 520"/>
                    <a:gd name="T95" fmla="*/ 31 h 594"/>
                    <a:gd name="T96" fmla="*/ 459 w 520"/>
                    <a:gd name="T97" fmla="*/ 23 h 594"/>
                    <a:gd name="T98" fmla="*/ 469 w 520"/>
                    <a:gd name="T99" fmla="*/ 15 h 594"/>
                    <a:gd name="T100" fmla="*/ 479 w 520"/>
                    <a:gd name="T101" fmla="*/ 6 h 594"/>
                    <a:gd name="T102" fmla="*/ 492 w 520"/>
                    <a:gd name="T103" fmla="*/ 0 h 594"/>
                    <a:gd name="T104" fmla="*/ 496 w 520"/>
                    <a:gd name="T105" fmla="*/ 22 h 594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520"/>
                    <a:gd name="T160" fmla="*/ 0 h 594"/>
                    <a:gd name="T161" fmla="*/ 520 w 520"/>
                    <a:gd name="T162" fmla="*/ 594 h 594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520" h="594">
                      <a:moveTo>
                        <a:pt x="496" y="28"/>
                      </a:moveTo>
                      <a:lnTo>
                        <a:pt x="510" y="126"/>
                      </a:lnTo>
                      <a:lnTo>
                        <a:pt x="511" y="196"/>
                      </a:lnTo>
                      <a:lnTo>
                        <a:pt x="504" y="238"/>
                      </a:lnTo>
                      <a:lnTo>
                        <a:pt x="500" y="252"/>
                      </a:lnTo>
                      <a:lnTo>
                        <a:pt x="520" y="251"/>
                      </a:lnTo>
                      <a:lnTo>
                        <a:pt x="515" y="284"/>
                      </a:lnTo>
                      <a:lnTo>
                        <a:pt x="508" y="313"/>
                      </a:lnTo>
                      <a:lnTo>
                        <a:pt x="499" y="337"/>
                      </a:lnTo>
                      <a:lnTo>
                        <a:pt x="489" y="358"/>
                      </a:lnTo>
                      <a:lnTo>
                        <a:pt x="480" y="374"/>
                      </a:lnTo>
                      <a:lnTo>
                        <a:pt x="472" y="387"/>
                      </a:lnTo>
                      <a:lnTo>
                        <a:pt x="466" y="394"/>
                      </a:lnTo>
                      <a:lnTo>
                        <a:pt x="464" y="396"/>
                      </a:lnTo>
                      <a:lnTo>
                        <a:pt x="491" y="395"/>
                      </a:lnTo>
                      <a:lnTo>
                        <a:pt x="481" y="430"/>
                      </a:lnTo>
                      <a:lnTo>
                        <a:pt x="464" y="459"/>
                      </a:lnTo>
                      <a:lnTo>
                        <a:pt x="442" y="485"/>
                      </a:lnTo>
                      <a:lnTo>
                        <a:pt x="419" y="504"/>
                      </a:lnTo>
                      <a:lnTo>
                        <a:pt x="396" y="519"/>
                      </a:lnTo>
                      <a:lnTo>
                        <a:pt x="376" y="529"/>
                      </a:lnTo>
                      <a:lnTo>
                        <a:pt x="363" y="535"/>
                      </a:lnTo>
                      <a:lnTo>
                        <a:pt x="358" y="537"/>
                      </a:lnTo>
                      <a:lnTo>
                        <a:pt x="374" y="543"/>
                      </a:lnTo>
                      <a:lnTo>
                        <a:pt x="360" y="555"/>
                      </a:lnTo>
                      <a:lnTo>
                        <a:pt x="345" y="563"/>
                      </a:lnTo>
                      <a:lnTo>
                        <a:pt x="329" y="568"/>
                      </a:lnTo>
                      <a:lnTo>
                        <a:pt x="315" y="572"/>
                      </a:lnTo>
                      <a:lnTo>
                        <a:pt x="298" y="574"/>
                      </a:lnTo>
                      <a:lnTo>
                        <a:pt x="282" y="574"/>
                      </a:lnTo>
                      <a:lnTo>
                        <a:pt x="267" y="573"/>
                      </a:lnTo>
                      <a:lnTo>
                        <a:pt x="253" y="571"/>
                      </a:lnTo>
                      <a:lnTo>
                        <a:pt x="238" y="567"/>
                      </a:lnTo>
                      <a:lnTo>
                        <a:pt x="225" y="563"/>
                      </a:lnTo>
                      <a:lnTo>
                        <a:pt x="212" y="558"/>
                      </a:lnTo>
                      <a:lnTo>
                        <a:pt x="202" y="554"/>
                      </a:lnTo>
                      <a:lnTo>
                        <a:pt x="193" y="548"/>
                      </a:lnTo>
                      <a:lnTo>
                        <a:pt x="185" y="543"/>
                      </a:lnTo>
                      <a:lnTo>
                        <a:pt x="179" y="540"/>
                      </a:lnTo>
                      <a:lnTo>
                        <a:pt x="176" y="536"/>
                      </a:lnTo>
                      <a:lnTo>
                        <a:pt x="172" y="540"/>
                      </a:lnTo>
                      <a:lnTo>
                        <a:pt x="163" y="550"/>
                      </a:lnTo>
                      <a:lnTo>
                        <a:pt x="149" y="563"/>
                      </a:lnTo>
                      <a:lnTo>
                        <a:pt x="129" y="575"/>
                      </a:lnTo>
                      <a:lnTo>
                        <a:pt x="103" y="587"/>
                      </a:lnTo>
                      <a:lnTo>
                        <a:pt x="73" y="594"/>
                      </a:lnTo>
                      <a:lnTo>
                        <a:pt x="40" y="594"/>
                      </a:lnTo>
                      <a:lnTo>
                        <a:pt x="1" y="583"/>
                      </a:lnTo>
                      <a:lnTo>
                        <a:pt x="2" y="582"/>
                      </a:lnTo>
                      <a:lnTo>
                        <a:pt x="2" y="578"/>
                      </a:lnTo>
                      <a:lnTo>
                        <a:pt x="2" y="573"/>
                      </a:lnTo>
                      <a:lnTo>
                        <a:pt x="0" y="567"/>
                      </a:lnTo>
                      <a:lnTo>
                        <a:pt x="5" y="570"/>
                      </a:lnTo>
                      <a:lnTo>
                        <a:pt x="17" y="574"/>
                      </a:lnTo>
                      <a:lnTo>
                        <a:pt x="37" y="579"/>
                      </a:lnTo>
                      <a:lnTo>
                        <a:pt x="61" y="581"/>
                      </a:lnTo>
                      <a:lnTo>
                        <a:pt x="87" y="580"/>
                      </a:lnTo>
                      <a:lnTo>
                        <a:pt x="114" y="573"/>
                      </a:lnTo>
                      <a:lnTo>
                        <a:pt x="140" y="558"/>
                      </a:lnTo>
                      <a:lnTo>
                        <a:pt x="163" y="532"/>
                      </a:lnTo>
                      <a:lnTo>
                        <a:pt x="158" y="529"/>
                      </a:lnTo>
                      <a:lnTo>
                        <a:pt x="146" y="521"/>
                      </a:lnTo>
                      <a:lnTo>
                        <a:pt x="129" y="509"/>
                      </a:lnTo>
                      <a:lnTo>
                        <a:pt x="110" y="491"/>
                      </a:lnTo>
                      <a:lnTo>
                        <a:pt x="92" y="471"/>
                      </a:lnTo>
                      <a:lnTo>
                        <a:pt x="78" y="448"/>
                      </a:lnTo>
                      <a:lnTo>
                        <a:pt x="70" y="422"/>
                      </a:lnTo>
                      <a:lnTo>
                        <a:pt x="72" y="396"/>
                      </a:lnTo>
                      <a:lnTo>
                        <a:pt x="87" y="412"/>
                      </a:lnTo>
                      <a:lnTo>
                        <a:pt x="86" y="407"/>
                      </a:lnTo>
                      <a:lnTo>
                        <a:pt x="84" y="394"/>
                      </a:lnTo>
                      <a:lnTo>
                        <a:pt x="83" y="374"/>
                      </a:lnTo>
                      <a:lnTo>
                        <a:pt x="84" y="348"/>
                      </a:lnTo>
                      <a:lnTo>
                        <a:pt x="90" y="318"/>
                      </a:lnTo>
                      <a:lnTo>
                        <a:pt x="102" y="284"/>
                      </a:lnTo>
                      <a:lnTo>
                        <a:pt x="123" y="250"/>
                      </a:lnTo>
                      <a:lnTo>
                        <a:pt x="155" y="217"/>
                      </a:lnTo>
                      <a:lnTo>
                        <a:pt x="165" y="237"/>
                      </a:lnTo>
                      <a:lnTo>
                        <a:pt x="166" y="234"/>
                      </a:lnTo>
                      <a:lnTo>
                        <a:pt x="171" y="222"/>
                      </a:lnTo>
                      <a:lnTo>
                        <a:pt x="179" y="207"/>
                      </a:lnTo>
                      <a:lnTo>
                        <a:pt x="188" y="188"/>
                      </a:lnTo>
                      <a:lnTo>
                        <a:pt x="202" y="167"/>
                      </a:lnTo>
                      <a:lnTo>
                        <a:pt x="217" y="146"/>
                      </a:lnTo>
                      <a:lnTo>
                        <a:pt x="235" y="127"/>
                      </a:lnTo>
                      <a:lnTo>
                        <a:pt x="256" y="111"/>
                      </a:lnTo>
                      <a:lnTo>
                        <a:pt x="259" y="128"/>
                      </a:lnTo>
                      <a:lnTo>
                        <a:pt x="263" y="125"/>
                      </a:lnTo>
                      <a:lnTo>
                        <a:pt x="271" y="118"/>
                      </a:lnTo>
                      <a:lnTo>
                        <a:pt x="286" y="105"/>
                      </a:lnTo>
                      <a:lnTo>
                        <a:pt x="305" y="91"/>
                      </a:lnTo>
                      <a:lnTo>
                        <a:pt x="331" y="76"/>
                      </a:lnTo>
                      <a:lnTo>
                        <a:pt x="359" y="60"/>
                      </a:lnTo>
                      <a:lnTo>
                        <a:pt x="393" y="46"/>
                      </a:lnTo>
                      <a:lnTo>
                        <a:pt x="429" y="35"/>
                      </a:lnTo>
                      <a:lnTo>
                        <a:pt x="442" y="31"/>
                      </a:lnTo>
                      <a:lnTo>
                        <a:pt x="451" y="28"/>
                      </a:lnTo>
                      <a:lnTo>
                        <a:pt x="459" y="23"/>
                      </a:lnTo>
                      <a:lnTo>
                        <a:pt x="465" y="20"/>
                      </a:lnTo>
                      <a:lnTo>
                        <a:pt x="469" y="15"/>
                      </a:lnTo>
                      <a:lnTo>
                        <a:pt x="474" y="11"/>
                      </a:lnTo>
                      <a:lnTo>
                        <a:pt x="479" y="6"/>
                      </a:lnTo>
                      <a:lnTo>
                        <a:pt x="484" y="2"/>
                      </a:lnTo>
                      <a:lnTo>
                        <a:pt x="492" y="0"/>
                      </a:lnTo>
                      <a:lnTo>
                        <a:pt x="496" y="11"/>
                      </a:lnTo>
                      <a:lnTo>
                        <a:pt x="496" y="22"/>
                      </a:lnTo>
                      <a:lnTo>
                        <a:pt x="496" y="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00" name="Freeform 46"/>
                <p:cNvSpPr>
                  <a:spLocks noChangeAspect="1"/>
                </p:cNvSpPr>
                <p:nvPr/>
              </p:nvSpPr>
              <p:spPr bwMode="auto">
                <a:xfrm rot="19360458">
                  <a:off x="2272056" y="2011090"/>
                  <a:ext cx="44450" cy="96838"/>
                </a:xfrm>
                <a:custGeom>
                  <a:avLst/>
                  <a:gdLst>
                    <a:gd name="T0" fmla="*/ 0 w 313"/>
                    <a:gd name="T1" fmla="*/ 518 h 518"/>
                    <a:gd name="T2" fmla="*/ 0 w 313"/>
                    <a:gd name="T3" fmla="*/ 518 h 518"/>
                    <a:gd name="T4" fmla="*/ 10 w 313"/>
                    <a:gd name="T5" fmla="*/ 505 h 518"/>
                    <a:gd name="T6" fmla="*/ 23 w 313"/>
                    <a:gd name="T7" fmla="*/ 489 h 518"/>
                    <a:gd name="T8" fmla="*/ 39 w 313"/>
                    <a:gd name="T9" fmla="*/ 468 h 518"/>
                    <a:gd name="T10" fmla="*/ 57 w 313"/>
                    <a:gd name="T11" fmla="*/ 443 h 518"/>
                    <a:gd name="T12" fmla="*/ 77 w 313"/>
                    <a:gd name="T13" fmla="*/ 415 h 518"/>
                    <a:gd name="T14" fmla="*/ 99 w 313"/>
                    <a:gd name="T15" fmla="*/ 385 h 518"/>
                    <a:gd name="T16" fmla="*/ 122 w 313"/>
                    <a:gd name="T17" fmla="*/ 352 h 518"/>
                    <a:gd name="T18" fmla="*/ 146 w 313"/>
                    <a:gd name="T19" fmla="*/ 316 h 518"/>
                    <a:gd name="T20" fmla="*/ 170 w 313"/>
                    <a:gd name="T21" fmla="*/ 280 h 518"/>
                    <a:gd name="T22" fmla="*/ 194 w 313"/>
                    <a:gd name="T23" fmla="*/ 242 h 518"/>
                    <a:gd name="T24" fmla="*/ 217 w 313"/>
                    <a:gd name="T25" fmla="*/ 201 h 518"/>
                    <a:gd name="T26" fmla="*/ 240 w 313"/>
                    <a:gd name="T27" fmla="*/ 161 h 518"/>
                    <a:gd name="T28" fmla="*/ 261 w 313"/>
                    <a:gd name="T29" fmla="*/ 121 h 518"/>
                    <a:gd name="T30" fmla="*/ 280 w 313"/>
                    <a:gd name="T31" fmla="*/ 80 h 518"/>
                    <a:gd name="T32" fmla="*/ 298 w 313"/>
                    <a:gd name="T33" fmla="*/ 39 h 518"/>
                    <a:gd name="T34" fmla="*/ 313 w 313"/>
                    <a:gd name="T35" fmla="*/ 0 h 51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313"/>
                    <a:gd name="T55" fmla="*/ 0 h 518"/>
                    <a:gd name="T56" fmla="*/ 313 w 313"/>
                    <a:gd name="T57" fmla="*/ 518 h 518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313" h="518">
                      <a:moveTo>
                        <a:pt x="0" y="518"/>
                      </a:moveTo>
                      <a:lnTo>
                        <a:pt x="0" y="518"/>
                      </a:lnTo>
                      <a:lnTo>
                        <a:pt x="10" y="505"/>
                      </a:lnTo>
                      <a:lnTo>
                        <a:pt x="23" y="489"/>
                      </a:lnTo>
                      <a:lnTo>
                        <a:pt x="39" y="468"/>
                      </a:lnTo>
                      <a:lnTo>
                        <a:pt x="57" y="443"/>
                      </a:lnTo>
                      <a:lnTo>
                        <a:pt x="77" y="415"/>
                      </a:lnTo>
                      <a:lnTo>
                        <a:pt x="99" y="385"/>
                      </a:lnTo>
                      <a:lnTo>
                        <a:pt x="122" y="352"/>
                      </a:lnTo>
                      <a:lnTo>
                        <a:pt x="146" y="316"/>
                      </a:lnTo>
                      <a:lnTo>
                        <a:pt x="170" y="280"/>
                      </a:lnTo>
                      <a:lnTo>
                        <a:pt x="194" y="242"/>
                      </a:lnTo>
                      <a:lnTo>
                        <a:pt x="217" y="201"/>
                      </a:lnTo>
                      <a:lnTo>
                        <a:pt x="240" y="161"/>
                      </a:lnTo>
                      <a:lnTo>
                        <a:pt x="261" y="121"/>
                      </a:lnTo>
                      <a:lnTo>
                        <a:pt x="280" y="80"/>
                      </a:lnTo>
                      <a:lnTo>
                        <a:pt x="298" y="39"/>
                      </a:lnTo>
                      <a:lnTo>
                        <a:pt x="313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01" name="Freeform 47"/>
                <p:cNvSpPr>
                  <a:spLocks noChangeAspect="1"/>
                </p:cNvSpPr>
                <p:nvPr/>
              </p:nvSpPr>
              <p:spPr bwMode="auto">
                <a:xfrm rot="19360458">
                  <a:off x="2275231" y="2050778"/>
                  <a:ext cx="50800" cy="53975"/>
                </a:xfrm>
                <a:custGeom>
                  <a:avLst/>
                  <a:gdLst>
                    <a:gd name="T0" fmla="*/ 360 w 360"/>
                    <a:gd name="T1" fmla="*/ 170 h 288"/>
                    <a:gd name="T2" fmla="*/ 360 w 360"/>
                    <a:gd name="T3" fmla="*/ 170 h 288"/>
                    <a:gd name="T4" fmla="*/ 341 w 360"/>
                    <a:gd name="T5" fmla="*/ 193 h 288"/>
                    <a:gd name="T6" fmla="*/ 319 w 360"/>
                    <a:gd name="T7" fmla="*/ 212 h 288"/>
                    <a:gd name="T8" fmla="*/ 295 w 360"/>
                    <a:gd name="T9" fmla="*/ 229 h 288"/>
                    <a:gd name="T10" fmla="*/ 271 w 360"/>
                    <a:gd name="T11" fmla="*/ 243 h 288"/>
                    <a:gd name="T12" fmla="*/ 246 w 360"/>
                    <a:gd name="T13" fmla="*/ 255 h 288"/>
                    <a:gd name="T14" fmla="*/ 220 w 360"/>
                    <a:gd name="T15" fmla="*/ 264 h 288"/>
                    <a:gd name="T16" fmla="*/ 195 w 360"/>
                    <a:gd name="T17" fmla="*/ 272 h 288"/>
                    <a:gd name="T18" fmla="*/ 170 w 360"/>
                    <a:gd name="T19" fmla="*/ 278 h 288"/>
                    <a:gd name="T20" fmla="*/ 147 w 360"/>
                    <a:gd name="T21" fmla="*/ 283 h 288"/>
                    <a:gd name="T22" fmla="*/ 125 w 360"/>
                    <a:gd name="T23" fmla="*/ 285 h 288"/>
                    <a:gd name="T24" fmla="*/ 106 w 360"/>
                    <a:gd name="T25" fmla="*/ 287 h 288"/>
                    <a:gd name="T26" fmla="*/ 88 w 360"/>
                    <a:gd name="T27" fmla="*/ 288 h 288"/>
                    <a:gd name="T28" fmla="*/ 75 w 360"/>
                    <a:gd name="T29" fmla="*/ 288 h 288"/>
                    <a:gd name="T30" fmla="*/ 64 w 360"/>
                    <a:gd name="T31" fmla="*/ 288 h 288"/>
                    <a:gd name="T32" fmla="*/ 57 w 360"/>
                    <a:gd name="T33" fmla="*/ 288 h 288"/>
                    <a:gd name="T34" fmla="*/ 55 w 360"/>
                    <a:gd name="T35" fmla="*/ 288 h 288"/>
                    <a:gd name="T36" fmla="*/ 55 w 360"/>
                    <a:gd name="T37" fmla="*/ 288 h 288"/>
                    <a:gd name="T38" fmla="*/ 53 w 360"/>
                    <a:gd name="T39" fmla="*/ 284 h 288"/>
                    <a:gd name="T40" fmla="*/ 48 w 360"/>
                    <a:gd name="T41" fmla="*/ 273 h 288"/>
                    <a:gd name="T42" fmla="*/ 41 w 360"/>
                    <a:gd name="T43" fmla="*/ 257 h 288"/>
                    <a:gd name="T44" fmla="*/ 33 w 360"/>
                    <a:gd name="T45" fmla="*/ 237 h 288"/>
                    <a:gd name="T46" fmla="*/ 25 w 360"/>
                    <a:gd name="T47" fmla="*/ 215 h 288"/>
                    <a:gd name="T48" fmla="*/ 16 w 360"/>
                    <a:gd name="T49" fmla="*/ 192 h 288"/>
                    <a:gd name="T50" fmla="*/ 9 w 360"/>
                    <a:gd name="T51" fmla="*/ 171 h 288"/>
                    <a:gd name="T52" fmla="*/ 3 w 360"/>
                    <a:gd name="T53" fmla="*/ 153 h 288"/>
                    <a:gd name="T54" fmla="*/ 3 w 360"/>
                    <a:gd name="T55" fmla="*/ 153 h 288"/>
                    <a:gd name="T56" fmla="*/ 0 w 360"/>
                    <a:gd name="T57" fmla="*/ 134 h 288"/>
                    <a:gd name="T58" fmla="*/ 0 w 360"/>
                    <a:gd name="T59" fmla="*/ 112 h 288"/>
                    <a:gd name="T60" fmla="*/ 2 w 360"/>
                    <a:gd name="T61" fmla="*/ 89 h 288"/>
                    <a:gd name="T62" fmla="*/ 6 w 360"/>
                    <a:gd name="T63" fmla="*/ 66 h 288"/>
                    <a:gd name="T64" fmla="*/ 10 w 360"/>
                    <a:gd name="T65" fmla="*/ 45 h 288"/>
                    <a:gd name="T66" fmla="*/ 16 w 360"/>
                    <a:gd name="T67" fmla="*/ 25 h 288"/>
                    <a:gd name="T68" fmla="*/ 22 w 360"/>
                    <a:gd name="T69" fmla="*/ 10 h 288"/>
                    <a:gd name="T70" fmla="*/ 28 w 360"/>
                    <a:gd name="T71" fmla="*/ 0 h 288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360"/>
                    <a:gd name="T109" fmla="*/ 0 h 288"/>
                    <a:gd name="T110" fmla="*/ 360 w 360"/>
                    <a:gd name="T111" fmla="*/ 288 h 288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360" h="288">
                      <a:moveTo>
                        <a:pt x="360" y="170"/>
                      </a:moveTo>
                      <a:lnTo>
                        <a:pt x="360" y="170"/>
                      </a:lnTo>
                      <a:lnTo>
                        <a:pt x="341" y="193"/>
                      </a:lnTo>
                      <a:lnTo>
                        <a:pt x="319" y="212"/>
                      </a:lnTo>
                      <a:lnTo>
                        <a:pt x="295" y="229"/>
                      </a:lnTo>
                      <a:lnTo>
                        <a:pt x="271" y="243"/>
                      </a:lnTo>
                      <a:lnTo>
                        <a:pt x="246" y="255"/>
                      </a:lnTo>
                      <a:lnTo>
                        <a:pt x="220" y="264"/>
                      </a:lnTo>
                      <a:lnTo>
                        <a:pt x="195" y="272"/>
                      </a:lnTo>
                      <a:lnTo>
                        <a:pt x="170" y="278"/>
                      </a:lnTo>
                      <a:lnTo>
                        <a:pt x="147" y="283"/>
                      </a:lnTo>
                      <a:lnTo>
                        <a:pt x="125" y="285"/>
                      </a:lnTo>
                      <a:lnTo>
                        <a:pt x="106" y="287"/>
                      </a:lnTo>
                      <a:lnTo>
                        <a:pt x="88" y="288"/>
                      </a:lnTo>
                      <a:lnTo>
                        <a:pt x="75" y="288"/>
                      </a:lnTo>
                      <a:lnTo>
                        <a:pt x="64" y="288"/>
                      </a:lnTo>
                      <a:lnTo>
                        <a:pt x="57" y="288"/>
                      </a:lnTo>
                      <a:lnTo>
                        <a:pt x="55" y="288"/>
                      </a:lnTo>
                      <a:lnTo>
                        <a:pt x="53" y="284"/>
                      </a:lnTo>
                      <a:lnTo>
                        <a:pt x="48" y="273"/>
                      </a:lnTo>
                      <a:lnTo>
                        <a:pt x="41" y="257"/>
                      </a:lnTo>
                      <a:lnTo>
                        <a:pt x="33" y="237"/>
                      </a:lnTo>
                      <a:lnTo>
                        <a:pt x="25" y="215"/>
                      </a:lnTo>
                      <a:lnTo>
                        <a:pt x="16" y="192"/>
                      </a:lnTo>
                      <a:lnTo>
                        <a:pt x="9" y="171"/>
                      </a:lnTo>
                      <a:lnTo>
                        <a:pt x="3" y="153"/>
                      </a:lnTo>
                      <a:lnTo>
                        <a:pt x="0" y="134"/>
                      </a:lnTo>
                      <a:lnTo>
                        <a:pt x="0" y="112"/>
                      </a:lnTo>
                      <a:lnTo>
                        <a:pt x="2" y="89"/>
                      </a:lnTo>
                      <a:lnTo>
                        <a:pt x="6" y="66"/>
                      </a:lnTo>
                      <a:lnTo>
                        <a:pt x="10" y="45"/>
                      </a:lnTo>
                      <a:lnTo>
                        <a:pt x="16" y="25"/>
                      </a:lnTo>
                      <a:lnTo>
                        <a:pt x="22" y="10"/>
                      </a:lnTo>
                      <a:lnTo>
                        <a:pt x="28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02" name="Freeform 48"/>
                <p:cNvSpPr>
                  <a:spLocks noChangeAspect="1"/>
                </p:cNvSpPr>
                <p:nvPr/>
              </p:nvSpPr>
              <p:spPr bwMode="auto">
                <a:xfrm rot="19360458">
                  <a:off x="2278406" y="2026965"/>
                  <a:ext cx="41275" cy="53975"/>
                </a:xfrm>
                <a:custGeom>
                  <a:avLst/>
                  <a:gdLst>
                    <a:gd name="T0" fmla="*/ 301 w 301"/>
                    <a:gd name="T1" fmla="*/ 138 h 291"/>
                    <a:gd name="T2" fmla="*/ 301 w 301"/>
                    <a:gd name="T3" fmla="*/ 138 h 291"/>
                    <a:gd name="T4" fmla="*/ 289 w 301"/>
                    <a:gd name="T5" fmla="*/ 162 h 291"/>
                    <a:gd name="T6" fmla="*/ 274 w 301"/>
                    <a:gd name="T7" fmla="*/ 184 h 291"/>
                    <a:gd name="T8" fmla="*/ 255 w 301"/>
                    <a:gd name="T9" fmla="*/ 203 h 291"/>
                    <a:gd name="T10" fmla="*/ 236 w 301"/>
                    <a:gd name="T11" fmla="*/ 220 h 291"/>
                    <a:gd name="T12" fmla="*/ 215 w 301"/>
                    <a:gd name="T13" fmla="*/ 234 h 291"/>
                    <a:gd name="T14" fmla="*/ 194 w 301"/>
                    <a:gd name="T15" fmla="*/ 246 h 291"/>
                    <a:gd name="T16" fmla="*/ 173 w 301"/>
                    <a:gd name="T17" fmla="*/ 257 h 291"/>
                    <a:gd name="T18" fmla="*/ 152 w 301"/>
                    <a:gd name="T19" fmla="*/ 266 h 291"/>
                    <a:gd name="T20" fmla="*/ 131 w 301"/>
                    <a:gd name="T21" fmla="*/ 273 h 291"/>
                    <a:gd name="T22" fmla="*/ 112 w 301"/>
                    <a:gd name="T23" fmla="*/ 279 h 291"/>
                    <a:gd name="T24" fmla="*/ 93 w 301"/>
                    <a:gd name="T25" fmla="*/ 283 h 291"/>
                    <a:gd name="T26" fmla="*/ 77 w 301"/>
                    <a:gd name="T27" fmla="*/ 287 h 291"/>
                    <a:gd name="T28" fmla="*/ 65 w 301"/>
                    <a:gd name="T29" fmla="*/ 289 h 291"/>
                    <a:gd name="T30" fmla="*/ 54 w 301"/>
                    <a:gd name="T31" fmla="*/ 290 h 291"/>
                    <a:gd name="T32" fmla="*/ 49 w 301"/>
                    <a:gd name="T33" fmla="*/ 291 h 291"/>
                    <a:gd name="T34" fmla="*/ 46 w 301"/>
                    <a:gd name="T35" fmla="*/ 291 h 291"/>
                    <a:gd name="T36" fmla="*/ 46 w 301"/>
                    <a:gd name="T37" fmla="*/ 291 h 291"/>
                    <a:gd name="T38" fmla="*/ 42 w 301"/>
                    <a:gd name="T39" fmla="*/ 284 h 291"/>
                    <a:gd name="T40" fmla="*/ 33 w 301"/>
                    <a:gd name="T41" fmla="*/ 265 h 291"/>
                    <a:gd name="T42" fmla="*/ 20 w 301"/>
                    <a:gd name="T43" fmla="*/ 235 h 291"/>
                    <a:gd name="T44" fmla="*/ 9 w 301"/>
                    <a:gd name="T45" fmla="*/ 197 h 291"/>
                    <a:gd name="T46" fmla="*/ 0 w 301"/>
                    <a:gd name="T47" fmla="*/ 152 h 291"/>
                    <a:gd name="T48" fmla="*/ 2 w 301"/>
                    <a:gd name="T49" fmla="*/ 104 h 291"/>
                    <a:gd name="T50" fmla="*/ 13 w 301"/>
                    <a:gd name="T51" fmla="*/ 52 h 291"/>
                    <a:gd name="T52" fmla="*/ 38 w 301"/>
                    <a:gd name="T53" fmla="*/ 0 h 29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301"/>
                    <a:gd name="T82" fmla="*/ 0 h 291"/>
                    <a:gd name="T83" fmla="*/ 301 w 301"/>
                    <a:gd name="T84" fmla="*/ 291 h 291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301" h="291">
                      <a:moveTo>
                        <a:pt x="301" y="138"/>
                      </a:moveTo>
                      <a:lnTo>
                        <a:pt x="301" y="138"/>
                      </a:lnTo>
                      <a:lnTo>
                        <a:pt x="289" y="162"/>
                      </a:lnTo>
                      <a:lnTo>
                        <a:pt x="274" y="184"/>
                      </a:lnTo>
                      <a:lnTo>
                        <a:pt x="255" y="203"/>
                      </a:lnTo>
                      <a:lnTo>
                        <a:pt x="236" y="220"/>
                      </a:lnTo>
                      <a:lnTo>
                        <a:pt x="215" y="234"/>
                      </a:lnTo>
                      <a:lnTo>
                        <a:pt x="194" y="246"/>
                      </a:lnTo>
                      <a:lnTo>
                        <a:pt x="173" y="257"/>
                      </a:lnTo>
                      <a:lnTo>
                        <a:pt x="152" y="266"/>
                      </a:lnTo>
                      <a:lnTo>
                        <a:pt x="131" y="273"/>
                      </a:lnTo>
                      <a:lnTo>
                        <a:pt x="112" y="279"/>
                      </a:lnTo>
                      <a:lnTo>
                        <a:pt x="93" y="283"/>
                      </a:lnTo>
                      <a:lnTo>
                        <a:pt x="77" y="287"/>
                      </a:lnTo>
                      <a:lnTo>
                        <a:pt x="65" y="289"/>
                      </a:lnTo>
                      <a:lnTo>
                        <a:pt x="54" y="290"/>
                      </a:lnTo>
                      <a:lnTo>
                        <a:pt x="49" y="291"/>
                      </a:lnTo>
                      <a:lnTo>
                        <a:pt x="46" y="291"/>
                      </a:lnTo>
                      <a:lnTo>
                        <a:pt x="42" y="284"/>
                      </a:lnTo>
                      <a:lnTo>
                        <a:pt x="33" y="265"/>
                      </a:lnTo>
                      <a:lnTo>
                        <a:pt x="20" y="235"/>
                      </a:lnTo>
                      <a:lnTo>
                        <a:pt x="9" y="197"/>
                      </a:lnTo>
                      <a:lnTo>
                        <a:pt x="0" y="152"/>
                      </a:lnTo>
                      <a:lnTo>
                        <a:pt x="2" y="104"/>
                      </a:lnTo>
                      <a:lnTo>
                        <a:pt x="13" y="52"/>
                      </a:lnTo>
                      <a:lnTo>
                        <a:pt x="38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03" name="Freeform 49"/>
                <p:cNvSpPr>
                  <a:spLocks noChangeAspect="1"/>
                </p:cNvSpPr>
                <p:nvPr/>
              </p:nvSpPr>
              <p:spPr bwMode="auto">
                <a:xfrm rot="19360458">
                  <a:off x="2287931" y="2023790"/>
                  <a:ext cx="19050" cy="28575"/>
                </a:xfrm>
                <a:custGeom>
                  <a:avLst/>
                  <a:gdLst>
                    <a:gd name="T0" fmla="*/ 145 w 145"/>
                    <a:gd name="T1" fmla="*/ 74 h 154"/>
                    <a:gd name="T2" fmla="*/ 145 w 145"/>
                    <a:gd name="T3" fmla="*/ 74 h 154"/>
                    <a:gd name="T4" fmla="*/ 131 w 145"/>
                    <a:gd name="T5" fmla="*/ 97 h 154"/>
                    <a:gd name="T6" fmla="*/ 113 w 145"/>
                    <a:gd name="T7" fmla="*/ 114 h 154"/>
                    <a:gd name="T8" fmla="*/ 93 w 145"/>
                    <a:gd name="T9" fmla="*/ 129 h 154"/>
                    <a:gd name="T10" fmla="*/ 71 w 145"/>
                    <a:gd name="T11" fmla="*/ 140 h 154"/>
                    <a:gd name="T12" fmla="*/ 52 w 145"/>
                    <a:gd name="T13" fmla="*/ 146 h 154"/>
                    <a:gd name="T14" fmla="*/ 36 w 145"/>
                    <a:gd name="T15" fmla="*/ 151 h 154"/>
                    <a:gd name="T16" fmla="*/ 24 w 145"/>
                    <a:gd name="T17" fmla="*/ 153 h 154"/>
                    <a:gd name="T18" fmla="*/ 20 w 145"/>
                    <a:gd name="T19" fmla="*/ 154 h 154"/>
                    <a:gd name="T20" fmla="*/ 20 w 145"/>
                    <a:gd name="T21" fmla="*/ 154 h 154"/>
                    <a:gd name="T22" fmla="*/ 17 w 145"/>
                    <a:gd name="T23" fmla="*/ 150 h 154"/>
                    <a:gd name="T24" fmla="*/ 13 w 145"/>
                    <a:gd name="T25" fmla="*/ 138 h 154"/>
                    <a:gd name="T26" fmla="*/ 7 w 145"/>
                    <a:gd name="T27" fmla="*/ 120 h 154"/>
                    <a:gd name="T28" fmla="*/ 2 w 145"/>
                    <a:gd name="T29" fmla="*/ 98 h 154"/>
                    <a:gd name="T30" fmla="*/ 0 w 145"/>
                    <a:gd name="T31" fmla="*/ 73 h 154"/>
                    <a:gd name="T32" fmla="*/ 1 w 145"/>
                    <a:gd name="T33" fmla="*/ 48 h 154"/>
                    <a:gd name="T34" fmla="*/ 9 w 145"/>
                    <a:gd name="T35" fmla="*/ 22 h 154"/>
                    <a:gd name="T36" fmla="*/ 25 w 145"/>
                    <a:gd name="T37" fmla="*/ 0 h 15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45"/>
                    <a:gd name="T58" fmla="*/ 0 h 154"/>
                    <a:gd name="T59" fmla="*/ 145 w 145"/>
                    <a:gd name="T60" fmla="*/ 154 h 15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45" h="154">
                      <a:moveTo>
                        <a:pt x="145" y="74"/>
                      </a:moveTo>
                      <a:lnTo>
                        <a:pt x="145" y="74"/>
                      </a:lnTo>
                      <a:lnTo>
                        <a:pt x="131" y="97"/>
                      </a:lnTo>
                      <a:lnTo>
                        <a:pt x="113" y="114"/>
                      </a:lnTo>
                      <a:lnTo>
                        <a:pt x="93" y="129"/>
                      </a:lnTo>
                      <a:lnTo>
                        <a:pt x="71" y="140"/>
                      </a:lnTo>
                      <a:lnTo>
                        <a:pt x="52" y="146"/>
                      </a:lnTo>
                      <a:lnTo>
                        <a:pt x="36" y="151"/>
                      </a:lnTo>
                      <a:lnTo>
                        <a:pt x="24" y="153"/>
                      </a:lnTo>
                      <a:lnTo>
                        <a:pt x="20" y="154"/>
                      </a:lnTo>
                      <a:lnTo>
                        <a:pt x="17" y="150"/>
                      </a:lnTo>
                      <a:lnTo>
                        <a:pt x="13" y="138"/>
                      </a:lnTo>
                      <a:lnTo>
                        <a:pt x="7" y="120"/>
                      </a:lnTo>
                      <a:lnTo>
                        <a:pt x="2" y="98"/>
                      </a:lnTo>
                      <a:lnTo>
                        <a:pt x="0" y="73"/>
                      </a:lnTo>
                      <a:lnTo>
                        <a:pt x="1" y="48"/>
                      </a:lnTo>
                      <a:lnTo>
                        <a:pt x="9" y="22"/>
                      </a:lnTo>
                      <a:lnTo>
                        <a:pt x="25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04" name="Freeform 50"/>
                <p:cNvSpPr>
                  <a:spLocks noChangeAspect="1"/>
                </p:cNvSpPr>
                <p:nvPr/>
              </p:nvSpPr>
              <p:spPr bwMode="auto">
                <a:xfrm>
                  <a:off x="2078381" y="2111103"/>
                  <a:ext cx="238125" cy="219075"/>
                </a:xfrm>
                <a:custGeom>
                  <a:avLst/>
                  <a:gdLst>
                    <a:gd name="T0" fmla="*/ 320 w 341"/>
                    <a:gd name="T1" fmla="*/ 0 h 252"/>
                    <a:gd name="T2" fmla="*/ 288 w 341"/>
                    <a:gd name="T3" fmla="*/ 96 h 252"/>
                    <a:gd name="T4" fmla="*/ 0 w 341"/>
                    <a:gd name="T5" fmla="*/ 252 h 252"/>
                    <a:gd name="T6" fmla="*/ 0 60000 65536"/>
                    <a:gd name="T7" fmla="*/ 0 60000 65536"/>
                    <a:gd name="T8" fmla="*/ 0 60000 65536"/>
                    <a:gd name="T9" fmla="*/ 0 w 341"/>
                    <a:gd name="T10" fmla="*/ 0 h 252"/>
                    <a:gd name="T11" fmla="*/ 341 w 341"/>
                    <a:gd name="T12" fmla="*/ 252 h 25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1" h="252">
                      <a:moveTo>
                        <a:pt x="320" y="0"/>
                      </a:moveTo>
                      <a:cubicBezTo>
                        <a:pt x="330" y="27"/>
                        <a:pt x="341" y="54"/>
                        <a:pt x="288" y="96"/>
                      </a:cubicBezTo>
                      <a:cubicBezTo>
                        <a:pt x="235" y="138"/>
                        <a:pt x="48" y="226"/>
                        <a:pt x="0" y="252"/>
                      </a:cubicBezTo>
                    </a:path>
                  </a:pathLst>
                </a:custGeom>
                <a:noFill/>
                <a:ln w="19050" cmpd="sng">
                  <a:solidFill>
                    <a:schemeClr val="bg1">
                      <a:lumMod val="6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05" name="Freeform 51"/>
                <p:cNvSpPr>
                  <a:spLocks noChangeAspect="1"/>
                </p:cNvSpPr>
                <p:nvPr/>
              </p:nvSpPr>
              <p:spPr bwMode="auto">
                <a:xfrm rot="19846590" flipH="1">
                  <a:off x="1794218" y="2290490"/>
                  <a:ext cx="77788" cy="107950"/>
                </a:xfrm>
                <a:custGeom>
                  <a:avLst/>
                  <a:gdLst>
                    <a:gd name="T0" fmla="*/ 510 w 520"/>
                    <a:gd name="T1" fmla="*/ 126 h 594"/>
                    <a:gd name="T2" fmla="*/ 504 w 520"/>
                    <a:gd name="T3" fmla="*/ 238 h 594"/>
                    <a:gd name="T4" fmla="*/ 520 w 520"/>
                    <a:gd name="T5" fmla="*/ 251 h 594"/>
                    <a:gd name="T6" fmla="*/ 508 w 520"/>
                    <a:gd name="T7" fmla="*/ 313 h 594"/>
                    <a:gd name="T8" fmla="*/ 489 w 520"/>
                    <a:gd name="T9" fmla="*/ 358 h 594"/>
                    <a:gd name="T10" fmla="*/ 472 w 520"/>
                    <a:gd name="T11" fmla="*/ 387 h 594"/>
                    <a:gd name="T12" fmla="*/ 464 w 520"/>
                    <a:gd name="T13" fmla="*/ 396 h 594"/>
                    <a:gd name="T14" fmla="*/ 481 w 520"/>
                    <a:gd name="T15" fmla="*/ 430 h 594"/>
                    <a:gd name="T16" fmla="*/ 442 w 520"/>
                    <a:gd name="T17" fmla="*/ 485 h 594"/>
                    <a:gd name="T18" fmla="*/ 396 w 520"/>
                    <a:gd name="T19" fmla="*/ 519 h 594"/>
                    <a:gd name="T20" fmla="*/ 363 w 520"/>
                    <a:gd name="T21" fmla="*/ 535 h 594"/>
                    <a:gd name="T22" fmla="*/ 374 w 520"/>
                    <a:gd name="T23" fmla="*/ 543 h 594"/>
                    <a:gd name="T24" fmla="*/ 345 w 520"/>
                    <a:gd name="T25" fmla="*/ 563 h 594"/>
                    <a:gd name="T26" fmla="*/ 315 w 520"/>
                    <a:gd name="T27" fmla="*/ 572 h 594"/>
                    <a:gd name="T28" fmla="*/ 282 w 520"/>
                    <a:gd name="T29" fmla="*/ 574 h 594"/>
                    <a:gd name="T30" fmla="*/ 253 w 520"/>
                    <a:gd name="T31" fmla="*/ 571 h 594"/>
                    <a:gd name="T32" fmla="*/ 225 w 520"/>
                    <a:gd name="T33" fmla="*/ 563 h 594"/>
                    <a:gd name="T34" fmla="*/ 202 w 520"/>
                    <a:gd name="T35" fmla="*/ 554 h 594"/>
                    <a:gd name="T36" fmla="*/ 185 w 520"/>
                    <a:gd name="T37" fmla="*/ 543 h 594"/>
                    <a:gd name="T38" fmla="*/ 176 w 520"/>
                    <a:gd name="T39" fmla="*/ 536 h 594"/>
                    <a:gd name="T40" fmla="*/ 163 w 520"/>
                    <a:gd name="T41" fmla="*/ 550 h 594"/>
                    <a:gd name="T42" fmla="*/ 129 w 520"/>
                    <a:gd name="T43" fmla="*/ 575 h 594"/>
                    <a:gd name="T44" fmla="*/ 73 w 520"/>
                    <a:gd name="T45" fmla="*/ 594 h 594"/>
                    <a:gd name="T46" fmla="*/ 1 w 520"/>
                    <a:gd name="T47" fmla="*/ 583 h 594"/>
                    <a:gd name="T48" fmla="*/ 2 w 520"/>
                    <a:gd name="T49" fmla="*/ 578 h 594"/>
                    <a:gd name="T50" fmla="*/ 0 w 520"/>
                    <a:gd name="T51" fmla="*/ 567 h 594"/>
                    <a:gd name="T52" fmla="*/ 17 w 520"/>
                    <a:gd name="T53" fmla="*/ 574 h 594"/>
                    <a:gd name="T54" fmla="*/ 61 w 520"/>
                    <a:gd name="T55" fmla="*/ 581 h 594"/>
                    <a:gd name="T56" fmla="*/ 114 w 520"/>
                    <a:gd name="T57" fmla="*/ 573 h 594"/>
                    <a:gd name="T58" fmla="*/ 163 w 520"/>
                    <a:gd name="T59" fmla="*/ 532 h 594"/>
                    <a:gd name="T60" fmla="*/ 146 w 520"/>
                    <a:gd name="T61" fmla="*/ 521 h 594"/>
                    <a:gd name="T62" fmla="*/ 110 w 520"/>
                    <a:gd name="T63" fmla="*/ 491 h 594"/>
                    <a:gd name="T64" fmla="*/ 78 w 520"/>
                    <a:gd name="T65" fmla="*/ 448 h 594"/>
                    <a:gd name="T66" fmla="*/ 72 w 520"/>
                    <a:gd name="T67" fmla="*/ 396 h 594"/>
                    <a:gd name="T68" fmla="*/ 86 w 520"/>
                    <a:gd name="T69" fmla="*/ 407 h 594"/>
                    <a:gd name="T70" fmla="*/ 83 w 520"/>
                    <a:gd name="T71" fmla="*/ 374 h 594"/>
                    <a:gd name="T72" fmla="*/ 90 w 520"/>
                    <a:gd name="T73" fmla="*/ 318 h 594"/>
                    <a:gd name="T74" fmla="*/ 123 w 520"/>
                    <a:gd name="T75" fmla="*/ 250 h 594"/>
                    <a:gd name="T76" fmla="*/ 165 w 520"/>
                    <a:gd name="T77" fmla="*/ 237 h 594"/>
                    <a:gd name="T78" fmla="*/ 171 w 520"/>
                    <a:gd name="T79" fmla="*/ 222 h 594"/>
                    <a:gd name="T80" fmla="*/ 188 w 520"/>
                    <a:gd name="T81" fmla="*/ 188 h 594"/>
                    <a:gd name="T82" fmla="*/ 217 w 520"/>
                    <a:gd name="T83" fmla="*/ 146 h 594"/>
                    <a:gd name="T84" fmla="*/ 256 w 520"/>
                    <a:gd name="T85" fmla="*/ 111 h 594"/>
                    <a:gd name="T86" fmla="*/ 263 w 520"/>
                    <a:gd name="T87" fmla="*/ 125 h 594"/>
                    <a:gd name="T88" fmla="*/ 286 w 520"/>
                    <a:gd name="T89" fmla="*/ 105 h 594"/>
                    <a:gd name="T90" fmla="*/ 331 w 520"/>
                    <a:gd name="T91" fmla="*/ 76 h 594"/>
                    <a:gd name="T92" fmla="*/ 393 w 520"/>
                    <a:gd name="T93" fmla="*/ 46 h 594"/>
                    <a:gd name="T94" fmla="*/ 442 w 520"/>
                    <a:gd name="T95" fmla="*/ 31 h 594"/>
                    <a:gd name="T96" fmla="*/ 459 w 520"/>
                    <a:gd name="T97" fmla="*/ 23 h 594"/>
                    <a:gd name="T98" fmla="*/ 469 w 520"/>
                    <a:gd name="T99" fmla="*/ 15 h 594"/>
                    <a:gd name="T100" fmla="*/ 479 w 520"/>
                    <a:gd name="T101" fmla="*/ 6 h 594"/>
                    <a:gd name="T102" fmla="*/ 492 w 520"/>
                    <a:gd name="T103" fmla="*/ 0 h 594"/>
                    <a:gd name="T104" fmla="*/ 496 w 520"/>
                    <a:gd name="T105" fmla="*/ 22 h 594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520"/>
                    <a:gd name="T160" fmla="*/ 0 h 594"/>
                    <a:gd name="T161" fmla="*/ 520 w 520"/>
                    <a:gd name="T162" fmla="*/ 594 h 594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520" h="594">
                      <a:moveTo>
                        <a:pt x="496" y="28"/>
                      </a:moveTo>
                      <a:lnTo>
                        <a:pt x="510" y="126"/>
                      </a:lnTo>
                      <a:lnTo>
                        <a:pt x="511" y="196"/>
                      </a:lnTo>
                      <a:lnTo>
                        <a:pt x="504" y="238"/>
                      </a:lnTo>
                      <a:lnTo>
                        <a:pt x="500" y="252"/>
                      </a:lnTo>
                      <a:lnTo>
                        <a:pt x="520" y="251"/>
                      </a:lnTo>
                      <a:lnTo>
                        <a:pt x="515" y="284"/>
                      </a:lnTo>
                      <a:lnTo>
                        <a:pt x="508" y="313"/>
                      </a:lnTo>
                      <a:lnTo>
                        <a:pt x="499" y="337"/>
                      </a:lnTo>
                      <a:lnTo>
                        <a:pt x="489" y="358"/>
                      </a:lnTo>
                      <a:lnTo>
                        <a:pt x="480" y="374"/>
                      </a:lnTo>
                      <a:lnTo>
                        <a:pt x="472" y="387"/>
                      </a:lnTo>
                      <a:lnTo>
                        <a:pt x="466" y="394"/>
                      </a:lnTo>
                      <a:lnTo>
                        <a:pt x="464" y="396"/>
                      </a:lnTo>
                      <a:lnTo>
                        <a:pt x="491" y="395"/>
                      </a:lnTo>
                      <a:lnTo>
                        <a:pt x="481" y="430"/>
                      </a:lnTo>
                      <a:lnTo>
                        <a:pt x="464" y="459"/>
                      </a:lnTo>
                      <a:lnTo>
                        <a:pt x="442" y="485"/>
                      </a:lnTo>
                      <a:lnTo>
                        <a:pt x="419" y="504"/>
                      </a:lnTo>
                      <a:lnTo>
                        <a:pt x="396" y="519"/>
                      </a:lnTo>
                      <a:lnTo>
                        <a:pt x="376" y="529"/>
                      </a:lnTo>
                      <a:lnTo>
                        <a:pt x="363" y="535"/>
                      </a:lnTo>
                      <a:lnTo>
                        <a:pt x="358" y="537"/>
                      </a:lnTo>
                      <a:lnTo>
                        <a:pt x="374" y="543"/>
                      </a:lnTo>
                      <a:lnTo>
                        <a:pt x="360" y="555"/>
                      </a:lnTo>
                      <a:lnTo>
                        <a:pt x="345" y="563"/>
                      </a:lnTo>
                      <a:lnTo>
                        <a:pt x="329" y="568"/>
                      </a:lnTo>
                      <a:lnTo>
                        <a:pt x="315" y="572"/>
                      </a:lnTo>
                      <a:lnTo>
                        <a:pt x="298" y="574"/>
                      </a:lnTo>
                      <a:lnTo>
                        <a:pt x="282" y="574"/>
                      </a:lnTo>
                      <a:lnTo>
                        <a:pt x="267" y="573"/>
                      </a:lnTo>
                      <a:lnTo>
                        <a:pt x="253" y="571"/>
                      </a:lnTo>
                      <a:lnTo>
                        <a:pt x="238" y="567"/>
                      </a:lnTo>
                      <a:lnTo>
                        <a:pt x="225" y="563"/>
                      </a:lnTo>
                      <a:lnTo>
                        <a:pt x="212" y="558"/>
                      </a:lnTo>
                      <a:lnTo>
                        <a:pt x="202" y="554"/>
                      </a:lnTo>
                      <a:lnTo>
                        <a:pt x="193" y="548"/>
                      </a:lnTo>
                      <a:lnTo>
                        <a:pt x="185" y="543"/>
                      </a:lnTo>
                      <a:lnTo>
                        <a:pt x="179" y="540"/>
                      </a:lnTo>
                      <a:lnTo>
                        <a:pt x="176" y="536"/>
                      </a:lnTo>
                      <a:lnTo>
                        <a:pt x="172" y="540"/>
                      </a:lnTo>
                      <a:lnTo>
                        <a:pt x="163" y="550"/>
                      </a:lnTo>
                      <a:lnTo>
                        <a:pt x="149" y="563"/>
                      </a:lnTo>
                      <a:lnTo>
                        <a:pt x="129" y="575"/>
                      </a:lnTo>
                      <a:lnTo>
                        <a:pt x="103" y="587"/>
                      </a:lnTo>
                      <a:lnTo>
                        <a:pt x="73" y="594"/>
                      </a:lnTo>
                      <a:lnTo>
                        <a:pt x="40" y="594"/>
                      </a:lnTo>
                      <a:lnTo>
                        <a:pt x="1" y="583"/>
                      </a:lnTo>
                      <a:lnTo>
                        <a:pt x="2" y="582"/>
                      </a:lnTo>
                      <a:lnTo>
                        <a:pt x="2" y="578"/>
                      </a:lnTo>
                      <a:lnTo>
                        <a:pt x="2" y="573"/>
                      </a:lnTo>
                      <a:lnTo>
                        <a:pt x="0" y="567"/>
                      </a:lnTo>
                      <a:lnTo>
                        <a:pt x="5" y="570"/>
                      </a:lnTo>
                      <a:lnTo>
                        <a:pt x="17" y="574"/>
                      </a:lnTo>
                      <a:lnTo>
                        <a:pt x="37" y="579"/>
                      </a:lnTo>
                      <a:lnTo>
                        <a:pt x="61" y="581"/>
                      </a:lnTo>
                      <a:lnTo>
                        <a:pt x="87" y="580"/>
                      </a:lnTo>
                      <a:lnTo>
                        <a:pt x="114" y="573"/>
                      </a:lnTo>
                      <a:lnTo>
                        <a:pt x="140" y="558"/>
                      </a:lnTo>
                      <a:lnTo>
                        <a:pt x="163" y="532"/>
                      </a:lnTo>
                      <a:lnTo>
                        <a:pt x="158" y="529"/>
                      </a:lnTo>
                      <a:lnTo>
                        <a:pt x="146" y="521"/>
                      </a:lnTo>
                      <a:lnTo>
                        <a:pt x="129" y="509"/>
                      </a:lnTo>
                      <a:lnTo>
                        <a:pt x="110" y="491"/>
                      </a:lnTo>
                      <a:lnTo>
                        <a:pt x="92" y="471"/>
                      </a:lnTo>
                      <a:lnTo>
                        <a:pt x="78" y="448"/>
                      </a:lnTo>
                      <a:lnTo>
                        <a:pt x="70" y="422"/>
                      </a:lnTo>
                      <a:lnTo>
                        <a:pt x="72" y="396"/>
                      </a:lnTo>
                      <a:lnTo>
                        <a:pt x="87" y="412"/>
                      </a:lnTo>
                      <a:lnTo>
                        <a:pt x="86" y="407"/>
                      </a:lnTo>
                      <a:lnTo>
                        <a:pt x="84" y="394"/>
                      </a:lnTo>
                      <a:lnTo>
                        <a:pt x="83" y="374"/>
                      </a:lnTo>
                      <a:lnTo>
                        <a:pt x="84" y="348"/>
                      </a:lnTo>
                      <a:lnTo>
                        <a:pt x="90" y="318"/>
                      </a:lnTo>
                      <a:lnTo>
                        <a:pt x="102" y="284"/>
                      </a:lnTo>
                      <a:lnTo>
                        <a:pt x="123" y="250"/>
                      </a:lnTo>
                      <a:lnTo>
                        <a:pt x="155" y="217"/>
                      </a:lnTo>
                      <a:lnTo>
                        <a:pt x="165" y="237"/>
                      </a:lnTo>
                      <a:lnTo>
                        <a:pt x="166" y="234"/>
                      </a:lnTo>
                      <a:lnTo>
                        <a:pt x="171" y="222"/>
                      </a:lnTo>
                      <a:lnTo>
                        <a:pt x="179" y="207"/>
                      </a:lnTo>
                      <a:lnTo>
                        <a:pt x="188" y="188"/>
                      </a:lnTo>
                      <a:lnTo>
                        <a:pt x="202" y="167"/>
                      </a:lnTo>
                      <a:lnTo>
                        <a:pt x="217" y="146"/>
                      </a:lnTo>
                      <a:lnTo>
                        <a:pt x="235" y="127"/>
                      </a:lnTo>
                      <a:lnTo>
                        <a:pt x="256" y="111"/>
                      </a:lnTo>
                      <a:lnTo>
                        <a:pt x="259" y="128"/>
                      </a:lnTo>
                      <a:lnTo>
                        <a:pt x="263" y="125"/>
                      </a:lnTo>
                      <a:lnTo>
                        <a:pt x="271" y="118"/>
                      </a:lnTo>
                      <a:lnTo>
                        <a:pt x="286" y="105"/>
                      </a:lnTo>
                      <a:lnTo>
                        <a:pt x="305" y="91"/>
                      </a:lnTo>
                      <a:lnTo>
                        <a:pt x="331" y="76"/>
                      </a:lnTo>
                      <a:lnTo>
                        <a:pt x="359" y="60"/>
                      </a:lnTo>
                      <a:lnTo>
                        <a:pt x="393" y="46"/>
                      </a:lnTo>
                      <a:lnTo>
                        <a:pt x="429" y="35"/>
                      </a:lnTo>
                      <a:lnTo>
                        <a:pt x="442" y="31"/>
                      </a:lnTo>
                      <a:lnTo>
                        <a:pt x="451" y="28"/>
                      </a:lnTo>
                      <a:lnTo>
                        <a:pt x="459" y="23"/>
                      </a:lnTo>
                      <a:lnTo>
                        <a:pt x="465" y="20"/>
                      </a:lnTo>
                      <a:lnTo>
                        <a:pt x="469" y="15"/>
                      </a:lnTo>
                      <a:lnTo>
                        <a:pt x="474" y="11"/>
                      </a:lnTo>
                      <a:lnTo>
                        <a:pt x="479" y="6"/>
                      </a:lnTo>
                      <a:lnTo>
                        <a:pt x="484" y="2"/>
                      </a:lnTo>
                      <a:lnTo>
                        <a:pt x="492" y="0"/>
                      </a:lnTo>
                      <a:lnTo>
                        <a:pt x="496" y="11"/>
                      </a:lnTo>
                      <a:lnTo>
                        <a:pt x="496" y="22"/>
                      </a:lnTo>
                      <a:lnTo>
                        <a:pt x="496" y="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06" name="Freeform 52"/>
                <p:cNvSpPr>
                  <a:spLocks noChangeAspect="1"/>
                </p:cNvSpPr>
                <p:nvPr/>
              </p:nvSpPr>
              <p:spPr bwMode="auto">
                <a:xfrm rot="19846590" flipH="1">
                  <a:off x="1798981" y="2300015"/>
                  <a:ext cx="46038" cy="93663"/>
                </a:xfrm>
                <a:custGeom>
                  <a:avLst/>
                  <a:gdLst>
                    <a:gd name="T0" fmla="*/ 0 w 313"/>
                    <a:gd name="T1" fmla="*/ 518 h 518"/>
                    <a:gd name="T2" fmla="*/ 0 w 313"/>
                    <a:gd name="T3" fmla="*/ 518 h 518"/>
                    <a:gd name="T4" fmla="*/ 10 w 313"/>
                    <a:gd name="T5" fmla="*/ 505 h 518"/>
                    <a:gd name="T6" fmla="*/ 23 w 313"/>
                    <a:gd name="T7" fmla="*/ 489 h 518"/>
                    <a:gd name="T8" fmla="*/ 39 w 313"/>
                    <a:gd name="T9" fmla="*/ 468 h 518"/>
                    <a:gd name="T10" fmla="*/ 57 w 313"/>
                    <a:gd name="T11" fmla="*/ 443 h 518"/>
                    <a:gd name="T12" fmla="*/ 77 w 313"/>
                    <a:gd name="T13" fmla="*/ 415 h 518"/>
                    <a:gd name="T14" fmla="*/ 99 w 313"/>
                    <a:gd name="T15" fmla="*/ 385 h 518"/>
                    <a:gd name="T16" fmla="*/ 122 w 313"/>
                    <a:gd name="T17" fmla="*/ 352 h 518"/>
                    <a:gd name="T18" fmla="*/ 146 w 313"/>
                    <a:gd name="T19" fmla="*/ 316 h 518"/>
                    <a:gd name="T20" fmla="*/ 170 w 313"/>
                    <a:gd name="T21" fmla="*/ 280 h 518"/>
                    <a:gd name="T22" fmla="*/ 194 w 313"/>
                    <a:gd name="T23" fmla="*/ 242 h 518"/>
                    <a:gd name="T24" fmla="*/ 217 w 313"/>
                    <a:gd name="T25" fmla="*/ 201 h 518"/>
                    <a:gd name="T26" fmla="*/ 240 w 313"/>
                    <a:gd name="T27" fmla="*/ 161 h 518"/>
                    <a:gd name="T28" fmla="*/ 261 w 313"/>
                    <a:gd name="T29" fmla="*/ 121 h 518"/>
                    <a:gd name="T30" fmla="*/ 280 w 313"/>
                    <a:gd name="T31" fmla="*/ 80 h 518"/>
                    <a:gd name="T32" fmla="*/ 298 w 313"/>
                    <a:gd name="T33" fmla="*/ 39 h 518"/>
                    <a:gd name="T34" fmla="*/ 313 w 313"/>
                    <a:gd name="T35" fmla="*/ 0 h 51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313"/>
                    <a:gd name="T55" fmla="*/ 0 h 518"/>
                    <a:gd name="T56" fmla="*/ 313 w 313"/>
                    <a:gd name="T57" fmla="*/ 518 h 518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313" h="518">
                      <a:moveTo>
                        <a:pt x="0" y="518"/>
                      </a:moveTo>
                      <a:lnTo>
                        <a:pt x="0" y="518"/>
                      </a:lnTo>
                      <a:lnTo>
                        <a:pt x="10" y="505"/>
                      </a:lnTo>
                      <a:lnTo>
                        <a:pt x="23" y="489"/>
                      </a:lnTo>
                      <a:lnTo>
                        <a:pt x="39" y="468"/>
                      </a:lnTo>
                      <a:lnTo>
                        <a:pt x="57" y="443"/>
                      </a:lnTo>
                      <a:lnTo>
                        <a:pt x="77" y="415"/>
                      </a:lnTo>
                      <a:lnTo>
                        <a:pt x="99" y="385"/>
                      </a:lnTo>
                      <a:lnTo>
                        <a:pt x="122" y="352"/>
                      </a:lnTo>
                      <a:lnTo>
                        <a:pt x="146" y="316"/>
                      </a:lnTo>
                      <a:lnTo>
                        <a:pt x="170" y="280"/>
                      </a:lnTo>
                      <a:lnTo>
                        <a:pt x="194" y="242"/>
                      </a:lnTo>
                      <a:lnTo>
                        <a:pt x="217" y="201"/>
                      </a:lnTo>
                      <a:lnTo>
                        <a:pt x="240" y="161"/>
                      </a:lnTo>
                      <a:lnTo>
                        <a:pt x="261" y="121"/>
                      </a:lnTo>
                      <a:lnTo>
                        <a:pt x="280" y="80"/>
                      </a:lnTo>
                      <a:lnTo>
                        <a:pt x="298" y="39"/>
                      </a:lnTo>
                      <a:lnTo>
                        <a:pt x="313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07" name="Freeform 53"/>
                <p:cNvSpPr>
                  <a:spLocks noChangeAspect="1"/>
                </p:cNvSpPr>
                <p:nvPr/>
              </p:nvSpPr>
              <p:spPr bwMode="auto">
                <a:xfrm rot="19846590" flipH="1">
                  <a:off x="1806918" y="2333353"/>
                  <a:ext cx="52388" cy="53975"/>
                </a:xfrm>
                <a:custGeom>
                  <a:avLst/>
                  <a:gdLst>
                    <a:gd name="T0" fmla="*/ 360 w 360"/>
                    <a:gd name="T1" fmla="*/ 170 h 288"/>
                    <a:gd name="T2" fmla="*/ 360 w 360"/>
                    <a:gd name="T3" fmla="*/ 170 h 288"/>
                    <a:gd name="T4" fmla="*/ 341 w 360"/>
                    <a:gd name="T5" fmla="*/ 193 h 288"/>
                    <a:gd name="T6" fmla="*/ 319 w 360"/>
                    <a:gd name="T7" fmla="*/ 212 h 288"/>
                    <a:gd name="T8" fmla="*/ 295 w 360"/>
                    <a:gd name="T9" fmla="*/ 229 h 288"/>
                    <a:gd name="T10" fmla="*/ 271 w 360"/>
                    <a:gd name="T11" fmla="*/ 243 h 288"/>
                    <a:gd name="T12" fmla="*/ 246 w 360"/>
                    <a:gd name="T13" fmla="*/ 255 h 288"/>
                    <a:gd name="T14" fmla="*/ 220 w 360"/>
                    <a:gd name="T15" fmla="*/ 264 h 288"/>
                    <a:gd name="T16" fmla="*/ 195 w 360"/>
                    <a:gd name="T17" fmla="*/ 272 h 288"/>
                    <a:gd name="T18" fmla="*/ 170 w 360"/>
                    <a:gd name="T19" fmla="*/ 278 h 288"/>
                    <a:gd name="T20" fmla="*/ 147 w 360"/>
                    <a:gd name="T21" fmla="*/ 283 h 288"/>
                    <a:gd name="T22" fmla="*/ 125 w 360"/>
                    <a:gd name="T23" fmla="*/ 285 h 288"/>
                    <a:gd name="T24" fmla="*/ 106 w 360"/>
                    <a:gd name="T25" fmla="*/ 287 h 288"/>
                    <a:gd name="T26" fmla="*/ 88 w 360"/>
                    <a:gd name="T27" fmla="*/ 288 h 288"/>
                    <a:gd name="T28" fmla="*/ 75 w 360"/>
                    <a:gd name="T29" fmla="*/ 288 h 288"/>
                    <a:gd name="T30" fmla="*/ 64 w 360"/>
                    <a:gd name="T31" fmla="*/ 288 h 288"/>
                    <a:gd name="T32" fmla="*/ 57 w 360"/>
                    <a:gd name="T33" fmla="*/ 288 h 288"/>
                    <a:gd name="T34" fmla="*/ 55 w 360"/>
                    <a:gd name="T35" fmla="*/ 288 h 288"/>
                    <a:gd name="T36" fmla="*/ 55 w 360"/>
                    <a:gd name="T37" fmla="*/ 288 h 288"/>
                    <a:gd name="T38" fmla="*/ 53 w 360"/>
                    <a:gd name="T39" fmla="*/ 284 h 288"/>
                    <a:gd name="T40" fmla="*/ 48 w 360"/>
                    <a:gd name="T41" fmla="*/ 273 h 288"/>
                    <a:gd name="T42" fmla="*/ 41 w 360"/>
                    <a:gd name="T43" fmla="*/ 257 h 288"/>
                    <a:gd name="T44" fmla="*/ 33 w 360"/>
                    <a:gd name="T45" fmla="*/ 237 h 288"/>
                    <a:gd name="T46" fmla="*/ 25 w 360"/>
                    <a:gd name="T47" fmla="*/ 215 h 288"/>
                    <a:gd name="T48" fmla="*/ 16 w 360"/>
                    <a:gd name="T49" fmla="*/ 192 h 288"/>
                    <a:gd name="T50" fmla="*/ 9 w 360"/>
                    <a:gd name="T51" fmla="*/ 171 h 288"/>
                    <a:gd name="T52" fmla="*/ 3 w 360"/>
                    <a:gd name="T53" fmla="*/ 153 h 288"/>
                    <a:gd name="T54" fmla="*/ 3 w 360"/>
                    <a:gd name="T55" fmla="*/ 153 h 288"/>
                    <a:gd name="T56" fmla="*/ 0 w 360"/>
                    <a:gd name="T57" fmla="*/ 134 h 288"/>
                    <a:gd name="T58" fmla="*/ 0 w 360"/>
                    <a:gd name="T59" fmla="*/ 112 h 288"/>
                    <a:gd name="T60" fmla="*/ 2 w 360"/>
                    <a:gd name="T61" fmla="*/ 89 h 288"/>
                    <a:gd name="T62" fmla="*/ 6 w 360"/>
                    <a:gd name="T63" fmla="*/ 66 h 288"/>
                    <a:gd name="T64" fmla="*/ 10 w 360"/>
                    <a:gd name="T65" fmla="*/ 45 h 288"/>
                    <a:gd name="T66" fmla="*/ 16 w 360"/>
                    <a:gd name="T67" fmla="*/ 25 h 288"/>
                    <a:gd name="T68" fmla="*/ 22 w 360"/>
                    <a:gd name="T69" fmla="*/ 10 h 288"/>
                    <a:gd name="T70" fmla="*/ 28 w 360"/>
                    <a:gd name="T71" fmla="*/ 0 h 288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360"/>
                    <a:gd name="T109" fmla="*/ 0 h 288"/>
                    <a:gd name="T110" fmla="*/ 360 w 360"/>
                    <a:gd name="T111" fmla="*/ 288 h 288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360" h="288">
                      <a:moveTo>
                        <a:pt x="360" y="170"/>
                      </a:moveTo>
                      <a:lnTo>
                        <a:pt x="360" y="170"/>
                      </a:lnTo>
                      <a:lnTo>
                        <a:pt x="341" y="193"/>
                      </a:lnTo>
                      <a:lnTo>
                        <a:pt x="319" y="212"/>
                      </a:lnTo>
                      <a:lnTo>
                        <a:pt x="295" y="229"/>
                      </a:lnTo>
                      <a:lnTo>
                        <a:pt x="271" y="243"/>
                      </a:lnTo>
                      <a:lnTo>
                        <a:pt x="246" y="255"/>
                      </a:lnTo>
                      <a:lnTo>
                        <a:pt x="220" y="264"/>
                      </a:lnTo>
                      <a:lnTo>
                        <a:pt x="195" y="272"/>
                      </a:lnTo>
                      <a:lnTo>
                        <a:pt x="170" y="278"/>
                      </a:lnTo>
                      <a:lnTo>
                        <a:pt x="147" y="283"/>
                      </a:lnTo>
                      <a:lnTo>
                        <a:pt x="125" y="285"/>
                      </a:lnTo>
                      <a:lnTo>
                        <a:pt x="106" y="287"/>
                      </a:lnTo>
                      <a:lnTo>
                        <a:pt x="88" y="288"/>
                      </a:lnTo>
                      <a:lnTo>
                        <a:pt x="75" y="288"/>
                      </a:lnTo>
                      <a:lnTo>
                        <a:pt x="64" y="288"/>
                      </a:lnTo>
                      <a:lnTo>
                        <a:pt x="57" y="288"/>
                      </a:lnTo>
                      <a:lnTo>
                        <a:pt x="55" y="288"/>
                      </a:lnTo>
                      <a:lnTo>
                        <a:pt x="53" y="284"/>
                      </a:lnTo>
                      <a:lnTo>
                        <a:pt x="48" y="273"/>
                      </a:lnTo>
                      <a:lnTo>
                        <a:pt x="41" y="257"/>
                      </a:lnTo>
                      <a:lnTo>
                        <a:pt x="33" y="237"/>
                      </a:lnTo>
                      <a:lnTo>
                        <a:pt x="25" y="215"/>
                      </a:lnTo>
                      <a:lnTo>
                        <a:pt x="16" y="192"/>
                      </a:lnTo>
                      <a:lnTo>
                        <a:pt x="9" y="171"/>
                      </a:lnTo>
                      <a:lnTo>
                        <a:pt x="3" y="153"/>
                      </a:lnTo>
                      <a:lnTo>
                        <a:pt x="0" y="134"/>
                      </a:lnTo>
                      <a:lnTo>
                        <a:pt x="0" y="112"/>
                      </a:lnTo>
                      <a:lnTo>
                        <a:pt x="2" y="89"/>
                      </a:lnTo>
                      <a:lnTo>
                        <a:pt x="6" y="66"/>
                      </a:lnTo>
                      <a:lnTo>
                        <a:pt x="10" y="45"/>
                      </a:lnTo>
                      <a:lnTo>
                        <a:pt x="16" y="25"/>
                      </a:lnTo>
                      <a:lnTo>
                        <a:pt x="22" y="10"/>
                      </a:lnTo>
                      <a:lnTo>
                        <a:pt x="28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08" name="Freeform 54"/>
                <p:cNvSpPr>
                  <a:spLocks noChangeAspect="1"/>
                </p:cNvSpPr>
                <p:nvPr/>
              </p:nvSpPr>
              <p:spPr bwMode="auto">
                <a:xfrm rot="19846590" flipH="1">
                  <a:off x="1794218" y="2322240"/>
                  <a:ext cx="44450" cy="52388"/>
                </a:xfrm>
                <a:custGeom>
                  <a:avLst/>
                  <a:gdLst>
                    <a:gd name="T0" fmla="*/ 301 w 301"/>
                    <a:gd name="T1" fmla="*/ 138 h 291"/>
                    <a:gd name="T2" fmla="*/ 301 w 301"/>
                    <a:gd name="T3" fmla="*/ 138 h 291"/>
                    <a:gd name="T4" fmla="*/ 289 w 301"/>
                    <a:gd name="T5" fmla="*/ 162 h 291"/>
                    <a:gd name="T6" fmla="*/ 274 w 301"/>
                    <a:gd name="T7" fmla="*/ 184 h 291"/>
                    <a:gd name="T8" fmla="*/ 255 w 301"/>
                    <a:gd name="T9" fmla="*/ 203 h 291"/>
                    <a:gd name="T10" fmla="*/ 236 w 301"/>
                    <a:gd name="T11" fmla="*/ 220 h 291"/>
                    <a:gd name="T12" fmla="*/ 215 w 301"/>
                    <a:gd name="T13" fmla="*/ 234 h 291"/>
                    <a:gd name="T14" fmla="*/ 194 w 301"/>
                    <a:gd name="T15" fmla="*/ 246 h 291"/>
                    <a:gd name="T16" fmla="*/ 173 w 301"/>
                    <a:gd name="T17" fmla="*/ 257 h 291"/>
                    <a:gd name="T18" fmla="*/ 152 w 301"/>
                    <a:gd name="T19" fmla="*/ 266 h 291"/>
                    <a:gd name="T20" fmla="*/ 131 w 301"/>
                    <a:gd name="T21" fmla="*/ 273 h 291"/>
                    <a:gd name="T22" fmla="*/ 112 w 301"/>
                    <a:gd name="T23" fmla="*/ 279 h 291"/>
                    <a:gd name="T24" fmla="*/ 93 w 301"/>
                    <a:gd name="T25" fmla="*/ 283 h 291"/>
                    <a:gd name="T26" fmla="*/ 77 w 301"/>
                    <a:gd name="T27" fmla="*/ 287 h 291"/>
                    <a:gd name="T28" fmla="*/ 65 w 301"/>
                    <a:gd name="T29" fmla="*/ 289 h 291"/>
                    <a:gd name="T30" fmla="*/ 54 w 301"/>
                    <a:gd name="T31" fmla="*/ 290 h 291"/>
                    <a:gd name="T32" fmla="*/ 49 w 301"/>
                    <a:gd name="T33" fmla="*/ 291 h 291"/>
                    <a:gd name="T34" fmla="*/ 46 w 301"/>
                    <a:gd name="T35" fmla="*/ 291 h 291"/>
                    <a:gd name="T36" fmla="*/ 46 w 301"/>
                    <a:gd name="T37" fmla="*/ 291 h 291"/>
                    <a:gd name="T38" fmla="*/ 42 w 301"/>
                    <a:gd name="T39" fmla="*/ 284 h 291"/>
                    <a:gd name="T40" fmla="*/ 33 w 301"/>
                    <a:gd name="T41" fmla="*/ 265 h 291"/>
                    <a:gd name="T42" fmla="*/ 20 w 301"/>
                    <a:gd name="T43" fmla="*/ 235 h 291"/>
                    <a:gd name="T44" fmla="*/ 9 w 301"/>
                    <a:gd name="T45" fmla="*/ 197 h 291"/>
                    <a:gd name="T46" fmla="*/ 0 w 301"/>
                    <a:gd name="T47" fmla="*/ 152 h 291"/>
                    <a:gd name="T48" fmla="*/ 2 w 301"/>
                    <a:gd name="T49" fmla="*/ 104 h 291"/>
                    <a:gd name="T50" fmla="*/ 13 w 301"/>
                    <a:gd name="T51" fmla="*/ 52 h 291"/>
                    <a:gd name="T52" fmla="*/ 38 w 301"/>
                    <a:gd name="T53" fmla="*/ 0 h 29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301"/>
                    <a:gd name="T82" fmla="*/ 0 h 291"/>
                    <a:gd name="T83" fmla="*/ 301 w 301"/>
                    <a:gd name="T84" fmla="*/ 291 h 291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301" h="291">
                      <a:moveTo>
                        <a:pt x="301" y="138"/>
                      </a:moveTo>
                      <a:lnTo>
                        <a:pt x="301" y="138"/>
                      </a:lnTo>
                      <a:lnTo>
                        <a:pt x="289" y="162"/>
                      </a:lnTo>
                      <a:lnTo>
                        <a:pt x="274" y="184"/>
                      </a:lnTo>
                      <a:lnTo>
                        <a:pt x="255" y="203"/>
                      </a:lnTo>
                      <a:lnTo>
                        <a:pt x="236" y="220"/>
                      </a:lnTo>
                      <a:lnTo>
                        <a:pt x="215" y="234"/>
                      </a:lnTo>
                      <a:lnTo>
                        <a:pt x="194" y="246"/>
                      </a:lnTo>
                      <a:lnTo>
                        <a:pt x="173" y="257"/>
                      </a:lnTo>
                      <a:lnTo>
                        <a:pt x="152" y="266"/>
                      </a:lnTo>
                      <a:lnTo>
                        <a:pt x="131" y="273"/>
                      </a:lnTo>
                      <a:lnTo>
                        <a:pt x="112" y="279"/>
                      </a:lnTo>
                      <a:lnTo>
                        <a:pt x="93" y="283"/>
                      </a:lnTo>
                      <a:lnTo>
                        <a:pt x="77" y="287"/>
                      </a:lnTo>
                      <a:lnTo>
                        <a:pt x="65" y="289"/>
                      </a:lnTo>
                      <a:lnTo>
                        <a:pt x="54" y="290"/>
                      </a:lnTo>
                      <a:lnTo>
                        <a:pt x="49" y="291"/>
                      </a:lnTo>
                      <a:lnTo>
                        <a:pt x="46" y="291"/>
                      </a:lnTo>
                      <a:lnTo>
                        <a:pt x="42" y="284"/>
                      </a:lnTo>
                      <a:lnTo>
                        <a:pt x="33" y="265"/>
                      </a:lnTo>
                      <a:lnTo>
                        <a:pt x="20" y="235"/>
                      </a:lnTo>
                      <a:lnTo>
                        <a:pt x="9" y="197"/>
                      </a:lnTo>
                      <a:lnTo>
                        <a:pt x="0" y="152"/>
                      </a:lnTo>
                      <a:lnTo>
                        <a:pt x="2" y="104"/>
                      </a:lnTo>
                      <a:lnTo>
                        <a:pt x="13" y="52"/>
                      </a:lnTo>
                      <a:lnTo>
                        <a:pt x="38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09" name="Freeform 55"/>
                <p:cNvSpPr>
                  <a:spLocks noChangeAspect="1"/>
                </p:cNvSpPr>
                <p:nvPr/>
              </p:nvSpPr>
              <p:spPr bwMode="auto">
                <a:xfrm rot="19846590" flipH="1">
                  <a:off x="1794218" y="2327003"/>
                  <a:ext cx="22225" cy="26988"/>
                </a:xfrm>
                <a:custGeom>
                  <a:avLst/>
                  <a:gdLst>
                    <a:gd name="T0" fmla="*/ 145 w 145"/>
                    <a:gd name="T1" fmla="*/ 74 h 154"/>
                    <a:gd name="T2" fmla="*/ 145 w 145"/>
                    <a:gd name="T3" fmla="*/ 74 h 154"/>
                    <a:gd name="T4" fmla="*/ 131 w 145"/>
                    <a:gd name="T5" fmla="*/ 97 h 154"/>
                    <a:gd name="T6" fmla="*/ 113 w 145"/>
                    <a:gd name="T7" fmla="*/ 114 h 154"/>
                    <a:gd name="T8" fmla="*/ 93 w 145"/>
                    <a:gd name="T9" fmla="*/ 129 h 154"/>
                    <a:gd name="T10" fmla="*/ 71 w 145"/>
                    <a:gd name="T11" fmla="*/ 140 h 154"/>
                    <a:gd name="T12" fmla="*/ 52 w 145"/>
                    <a:gd name="T13" fmla="*/ 146 h 154"/>
                    <a:gd name="T14" fmla="*/ 36 w 145"/>
                    <a:gd name="T15" fmla="*/ 151 h 154"/>
                    <a:gd name="T16" fmla="*/ 24 w 145"/>
                    <a:gd name="T17" fmla="*/ 153 h 154"/>
                    <a:gd name="T18" fmla="*/ 20 w 145"/>
                    <a:gd name="T19" fmla="*/ 154 h 154"/>
                    <a:gd name="T20" fmla="*/ 20 w 145"/>
                    <a:gd name="T21" fmla="*/ 154 h 154"/>
                    <a:gd name="T22" fmla="*/ 17 w 145"/>
                    <a:gd name="T23" fmla="*/ 150 h 154"/>
                    <a:gd name="T24" fmla="*/ 13 w 145"/>
                    <a:gd name="T25" fmla="*/ 138 h 154"/>
                    <a:gd name="T26" fmla="*/ 7 w 145"/>
                    <a:gd name="T27" fmla="*/ 120 h 154"/>
                    <a:gd name="T28" fmla="*/ 2 w 145"/>
                    <a:gd name="T29" fmla="*/ 98 h 154"/>
                    <a:gd name="T30" fmla="*/ 0 w 145"/>
                    <a:gd name="T31" fmla="*/ 73 h 154"/>
                    <a:gd name="T32" fmla="*/ 1 w 145"/>
                    <a:gd name="T33" fmla="*/ 48 h 154"/>
                    <a:gd name="T34" fmla="*/ 9 w 145"/>
                    <a:gd name="T35" fmla="*/ 22 h 154"/>
                    <a:gd name="T36" fmla="*/ 25 w 145"/>
                    <a:gd name="T37" fmla="*/ 0 h 15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45"/>
                    <a:gd name="T58" fmla="*/ 0 h 154"/>
                    <a:gd name="T59" fmla="*/ 145 w 145"/>
                    <a:gd name="T60" fmla="*/ 154 h 15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45" h="154">
                      <a:moveTo>
                        <a:pt x="145" y="74"/>
                      </a:moveTo>
                      <a:lnTo>
                        <a:pt x="145" y="74"/>
                      </a:lnTo>
                      <a:lnTo>
                        <a:pt x="131" y="97"/>
                      </a:lnTo>
                      <a:lnTo>
                        <a:pt x="113" y="114"/>
                      </a:lnTo>
                      <a:lnTo>
                        <a:pt x="93" y="129"/>
                      </a:lnTo>
                      <a:lnTo>
                        <a:pt x="71" y="140"/>
                      </a:lnTo>
                      <a:lnTo>
                        <a:pt x="52" y="146"/>
                      </a:lnTo>
                      <a:lnTo>
                        <a:pt x="36" y="151"/>
                      </a:lnTo>
                      <a:lnTo>
                        <a:pt x="24" y="153"/>
                      </a:lnTo>
                      <a:lnTo>
                        <a:pt x="20" y="154"/>
                      </a:lnTo>
                      <a:lnTo>
                        <a:pt x="17" y="150"/>
                      </a:lnTo>
                      <a:lnTo>
                        <a:pt x="13" y="138"/>
                      </a:lnTo>
                      <a:lnTo>
                        <a:pt x="7" y="120"/>
                      </a:lnTo>
                      <a:lnTo>
                        <a:pt x="2" y="98"/>
                      </a:lnTo>
                      <a:lnTo>
                        <a:pt x="0" y="73"/>
                      </a:lnTo>
                      <a:lnTo>
                        <a:pt x="1" y="48"/>
                      </a:lnTo>
                      <a:lnTo>
                        <a:pt x="9" y="22"/>
                      </a:lnTo>
                      <a:lnTo>
                        <a:pt x="25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10" name="Freeform 56"/>
                <p:cNvSpPr>
                  <a:spLocks noChangeAspect="1"/>
                </p:cNvSpPr>
                <p:nvPr/>
              </p:nvSpPr>
              <p:spPr bwMode="auto">
                <a:xfrm rot="275538">
                  <a:off x="1889468" y="2257153"/>
                  <a:ext cx="88900" cy="115888"/>
                </a:xfrm>
                <a:custGeom>
                  <a:avLst/>
                  <a:gdLst>
                    <a:gd name="T0" fmla="*/ 510 w 520"/>
                    <a:gd name="T1" fmla="*/ 126 h 594"/>
                    <a:gd name="T2" fmla="*/ 504 w 520"/>
                    <a:gd name="T3" fmla="*/ 238 h 594"/>
                    <a:gd name="T4" fmla="*/ 520 w 520"/>
                    <a:gd name="T5" fmla="*/ 251 h 594"/>
                    <a:gd name="T6" fmla="*/ 508 w 520"/>
                    <a:gd name="T7" fmla="*/ 313 h 594"/>
                    <a:gd name="T8" fmla="*/ 489 w 520"/>
                    <a:gd name="T9" fmla="*/ 358 h 594"/>
                    <a:gd name="T10" fmla="*/ 472 w 520"/>
                    <a:gd name="T11" fmla="*/ 387 h 594"/>
                    <a:gd name="T12" fmla="*/ 464 w 520"/>
                    <a:gd name="T13" fmla="*/ 396 h 594"/>
                    <a:gd name="T14" fmla="*/ 481 w 520"/>
                    <a:gd name="T15" fmla="*/ 430 h 594"/>
                    <a:gd name="T16" fmla="*/ 442 w 520"/>
                    <a:gd name="T17" fmla="*/ 485 h 594"/>
                    <a:gd name="T18" fmla="*/ 396 w 520"/>
                    <a:gd name="T19" fmla="*/ 519 h 594"/>
                    <a:gd name="T20" fmla="*/ 363 w 520"/>
                    <a:gd name="T21" fmla="*/ 535 h 594"/>
                    <a:gd name="T22" fmla="*/ 374 w 520"/>
                    <a:gd name="T23" fmla="*/ 543 h 594"/>
                    <a:gd name="T24" fmla="*/ 345 w 520"/>
                    <a:gd name="T25" fmla="*/ 563 h 594"/>
                    <a:gd name="T26" fmla="*/ 315 w 520"/>
                    <a:gd name="T27" fmla="*/ 572 h 594"/>
                    <a:gd name="T28" fmla="*/ 282 w 520"/>
                    <a:gd name="T29" fmla="*/ 574 h 594"/>
                    <a:gd name="T30" fmla="*/ 253 w 520"/>
                    <a:gd name="T31" fmla="*/ 571 h 594"/>
                    <a:gd name="T32" fmla="*/ 225 w 520"/>
                    <a:gd name="T33" fmla="*/ 563 h 594"/>
                    <a:gd name="T34" fmla="*/ 202 w 520"/>
                    <a:gd name="T35" fmla="*/ 554 h 594"/>
                    <a:gd name="T36" fmla="*/ 185 w 520"/>
                    <a:gd name="T37" fmla="*/ 543 h 594"/>
                    <a:gd name="T38" fmla="*/ 176 w 520"/>
                    <a:gd name="T39" fmla="*/ 536 h 594"/>
                    <a:gd name="T40" fmla="*/ 163 w 520"/>
                    <a:gd name="T41" fmla="*/ 550 h 594"/>
                    <a:gd name="T42" fmla="*/ 129 w 520"/>
                    <a:gd name="T43" fmla="*/ 575 h 594"/>
                    <a:gd name="T44" fmla="*/ 73 w 520"/>
                    <a:gd name="T45" fmla="*/ 594 h 594"/>
                    <a:gd name="T46" fmla="*/ 1 w 520"/>
                    <a:gd name="T47" fmla="*/ 583 h 594"/>
                    <a:gd name="T48" fmla="*/ 2 w 520"/>
                    <a:gd name="T49" fmla="*/ 578 h 594"/>
                    <a:gd name="T50" fmla="*/ 0 w 520"/>
                    <a:gd name="T51" fmla="*/ 567 h 594"/>
                    <a:gd name="T52" fmla="*/ 17 w 520"/>
                    <a:gd name="T53" fmla="*/ 574 h 594"/>
                    <a:gd name="T54" fmla="*/ 61 w 520"/>
                    <a:gd name="T55" fmla="*/ 581 h 594"/>
                    <a:gd name="T56" fmla="*/ 114 w 520"/>
                    <a:gd name="T57" fmla="*/ 573 h 594"/>
                    <a:gd name="T58" fmla="*/ 163 w 520"/>
                    <a:gd name="T59" fmla="*/ 532 h 594"/>
                    <a:gd name="T60" fmla="*/ 146 w 520"/>
                    <a:gd name="T61" fmla="*/ 521 h 594"/>
                    <a:gd name="T62" fmla="*/ 110 w 520"/>
                    <a:gd name="T63" fmla="*/ 491 h 594"/>
                    <a:gd name="T64" fmla="*/ 78 w 520"/>
                    <a:gd name="T65" fmla="*/ 448 h 594"/>
                    <a:gd name="T66" fmla="*/ 72 w 520"/>
                    <a:gd name="T67" fmla="*/ 396 h 594"/>
                    <a:gd name="T68" fmla="*/ 86 w 520"/>
                    <a:gd name="T69" fmla="*/ 407 h 594"/>
                    <a:gd name="T70" fmla="*/ 83 w 520"/>
                    <a:gd name="T71" fmla="*/ 374 h 594"/>
                    <a:gd name="T72" fmla="*/ 90 w 520"/>
                    <a:gd name="T73" fmla="*/ 318 h 594"/>
                    <a:gd name="T74" fmla="*/ 123 w 520"/>
                    <a:gd name="T75" fmla="*/ 250 h 594"/>
                    <a:gd name="T76" fmla="*/ 165 w 520"/>
                    <a:gd name="T77" fmla="*/ 237 h 594"/>
                    <a:gd name="T78" fmla="*/ 171 w 520"/>
                    <a:gd name="T79" fmla="*/ 222 h 594"/>
                    <a:gd name="T80" fmla="*/ 188 w 520"/>
                    <a:gd name="T81" fmla="*/ 188 h 594"/>
                    <a:gd name="T82" fmla="*/ 217 w 520"/>
                    <a:gd name="T83" fmla="*/ 146 h 594"/>
                    <a:gd name="T84" fmla="*/ 256 w 520"/>
                    <a:gd name="T85" fmla="*/ 111 h 594"/>
                    <a:gd name="T86" fmla="*/ 263 w 520"/>
                    <a:gd name="T87" fmla="*/ 125 h 594"/>
                    <a:gd name="T88" fmla="*/ 286 w 520"/>
                    <a:gd name="T89" fmla="*/ 105 h 594"/>
                    <a:gd name="T90" fmla="*/ 331 w 520"/>
                    <a:gd name="T91" fmla="*/ 76 h 594"/>
                    <a:gd name="T92" fmla="*/ 393 w 520"/>
                    <a:gd name="T93" fmla="*/ 46 h 594"/>
                    <a:gd name="T94" fmla="*/ 442 w 520"/>
                    <a:gd name="T95" fmla="*/ 31 h 594"/>
                    <a:gd name="T96" fmla="*/ 459 w 520"/>
                    <a:gd name="T97" fmla="*/ 23 h 594"/>
                    <a:gd name="T98" fmla="*/ 469 w 520"/>
                    <a:gd name="T99" fmla="*/ 15 h 594"/>
                    <a:gd name="T100" fmla="*/ 479 w 520"/>
                    <a:gd name="T101" fmla="*/ 6 h 594"/>
                    <a:gd name="T102" fmla="*/ 492 w 520"/>
                    <a:gd name="T103" fmla="*/ 0 h 594"/>
                    <a:gd name="T104" fmla="*/ 496 w 520"/>
                    <a:gd name="T105" fmla="*/ 22 h 594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520"/>
                    <a:gd name="T160" fmla="*/ 0 h 594"/>
                    <a:gd name="T161" fmla="*/ 520 w 520"/>
                    <a:gd name="T162" fmla="*/ 594 h 594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520" h="594">
                      <a:moveTo>
                        <a:pt x="496" y="28"/>
                      </a:moveTo>
                      <a:lnTo>
                        <a:pt x="510" y="126"/>
                      </a:lnTo>
                      <a:lnTo>
                        <a:pt x="511" y="196"/>
                      </a:lnTo>
                      <a:lnTo>
                        <a:pt x="504" y="238"/>
                      </a:lnTo>
                      <a:lnTo>
                        <a:pt x="500" y="252"/>
                      </a:lnTo>
                      <a:lnTo>
                        <a:pt x="520" y="251"/>
                      </a:lnTo>
                      <a:lnTo>
                        <a:pt x="515" y="284"/>
                      </a:lnTo>
                      <a:lnTo>
                        <a:pt x="508" y="313"/>
                      </a:lnTo>
                      <a:lnTo>
                        <a:pt x="499" y="337"/>
                      </a:lnTo>
                      <a:lnTo>
                        <a:pt x="489" y="358"/>
                      </a:lnTo>
                      <a:lnTo>
                        <a:pt x="480" y="374"/>
                      </a:lnTo>
                      <a:lnTo>
                        <a:pt x="472" y="387"/>
                      </a:lnTo>
                      <a:lnTo>
                        <a:pt x="466" y="394"/>
                      </a:lnTo>
                      <a:lnTo>
                        <a:pt x="464" y="396"/>
                      </a:lnTo>
                      <a:lnTo>
                        <a:pt x="491" y="395"/>
                      </a:lnTo>
                      <a:lnTo>
                        <a:pt x="481" y="430"/>
                      </a:lnTo>
                      <a:lnTo>
                        <a:pt x="464" y="459"/>
                      </a:lnTo>
                      <a:lnTo>
                        <a:pt x="442" y="485"/>
                      </a:lnTo>
                      <a:lnTo>
                        <a:pt x="419" y="504"/>
                      </a:lnTo>
                      <a:lnTo>
                        <a:pt x="396" y="519"/>
                      </a:lnTo>
                      <a:lnTo>
                        <a:pt x="376" y="529"/>
                      </a:lnTo>
                      <a:lnTo>
                        <a:pt x="363" y="535"/>
                      </a:lnTo>
                      <a:lnTo>
                        <a:pt x="358" y="537"/>
                      </a:lnTo>
                      <a:lnTo>
                        <a:pt x="374" y="543"/>
                      </a:lnTo>
                      <a:lnTo>
                        <a:pt x="360" y="555"/>
                      </a:lnTo>
                      <a:lnTo>
                        <a:pt x="345" y="563"/>
                      </a:lnTo>
                      <a:lnTo>
                        <a:pt x="329" y="568"/>
                      </a:lnTo>
                      <a:lnTo>
                        <a:pt x="315" y="572"/>
                      </a:lnTo>
                      <a:lnTo>
                        <a:pt x="298" y="574"/>
                      </a:lnTo>
                      <a:lnTo>
                        <a:pt x="282" y="574"/>
                      </a:lnTo>
                      <a:lnTo>
                        <a:pt x="267" y="573"/>
                      </a:lnTo>
                      <a:lnTo>
                        <a:pt x="253" y="571"/>
                      </a:lnTo>
                      <a:lnTo>
                        <a:pt x="238" y="567"/>
                      </a:lnTo>
                      <a:lnTo>
                        <a:pt x="225" y="563"/>
                      </a:lnTo>
                      <a:lnTo>
                        <a:pt x="212" y="558"/>
                      </a:lnTo>
                      <a:lnTo>
                        <a:pt x="202" y="554"/>
                      </a:lnTo>
                      <a:lnTo>
                        <a:pt x="193" y="548"/>
                      </a:lnTo>
                      <a:lnTo>
                        <a:pt x="185" y="543"/>
                      </a:lnTo>
                      <a:lnTo>
                        <a:pt x="179" y="540"/>
                      </a:lnTo>
                      <a:lnTo>
                        <a:pt x="176" y="536"/>
                      </a:lnTo>
                      <a:lnTo>
                        <a:pt x="172" y="540"/>
                      </a:lnTo>
                      <a:lnTo>
                        <a:pt x="163" y="550"/>
                      </a:lnTo>
                      <a:lnTo>
                        <a:pt x="149" y="563"/>
                      </a:lnTo>
                      <a:lnTo>
                        <a:pt x="129" y="575"/>
                      </a:lnTo>
                      <a:lnTo>
                        <a:pt x="103" y="587"/>
                      </a:lnTo>
                      <a:lnTo>
                        <a:pt x="73" y="594"/>
                      </a:lnTo>
                      <a:lnTo>
                        <a:pt x="40" y="594"/>
                      </a:lnTo>
                      <a:lnTo>
                        <a:pt x="1" y="583"/>
                      </a:lnTo>
                      <a:lnTo>
                        <a:pt x="2" y="582"/>
                      </a:lnTo>
                      <a:lnTo>
                        <a:pt x="2" y="578"/>
                      </a:lnTo>
                      <a:lnTo>
                        <a:pt x="2" y="573"/>
                      </a:lnTo>
                      <a:lnTo>
                        <a:pt x="0" y="567"/>
                      </a:lnTo>
                      <a:lnTo>
                        <a:pt x="5" y="570"/>
                      </a:lnTo>
                      <a:lnTo>
                        <a:pt x="17" y="574"/>
                      </a:lnTo>
                      <a:lnTo>
                        <a:pt x="37" y="579"/>
                      </a:lnTo>
                      <a:lnTo>
                        <a:pt x="61" y="581"/>
                      </a:lnTo>
                      <a:lnTo>
                        <a:pt x="87" y="580"/>
                      </a:lnTo>
                      <a:lnTo>
                        <a:pt x="114" y="573"/>
                      </a:lnTo>
                      <a:lnTo>
                        <a:pt x="140" y="558"/>
                      </a:lnTo>
                      <a:lnTo>
                        <a:pt x="163" y="532"/>
                      </a:lnTo>
                      <a:lnTo>
                        <a:pt x="158" y="529"/>
                      </a:lnTo>
                      <a:lnTo>
                        <a:pt x="146" y="521"/>
                      </a:lnTo>
                      <a:lnTo>
                        <a:pt x="129" y="509"/>
                      </a:lnTo>
                      <a:lnTo>
                        <a:pt x="110" y="491"/>
                      </a:lnTo>
                      <a:lnTo>
                        <a:pt x="92" y="471"/>
                      </a:lnTo>
                      <a:lnTo>
                        <a:pt x="78" y="448"/>
                      </a:lnTo>
                      <a:lnTo>
                        <a:pt x="70" y="422"/>
                      </a:lnTo>
                      <a:lnTo>
                        <a:pt x="72" y="396"/>
                      </a:lnTo>
                      <a:lnTo>
                        <a:pt x="87" y="412"/>
                      </a:lnTo>
                      <a:lnTo>
                        <a:pt x="86" y="407"/>
                      </a:lnTo>
                      <a:lnTo>
                        <a:pt x="84" y="394"/>
                      </a:lnTo>
                      <a:lnTo>
                        <a:pt x="83" y="374"/>
                      </a:lnTo>
                      <a:lnTo>
                        <a:pt x="84" y="348"/>
                      </a:lnTo>
                      <a:lnTo>
                        <a:pt x="90" y="318"/>
                      </a:lnTo>
                      <a:lnTo>
                        <a:pt x="102" y="284"/>
                      </a:lnTo>
                      <a:lnTo>
                        <a:pt x="123" y="250"/>
                      </a:lnTo>
                      <a:lnTo>
                        <a:pt x="155" y="217"/>
                      </a:lnTo>
                      <a:lnTo>
                        <a:pt x="165" y="237"/>
                      </a:lnTo>
                      <a:lnTo>
                        <a:pt x="166" y="234"/>
                      </a:lnTo>
                      <a:lnTo>
                        <a:pt x="171" y="222"/>
                      </a:lnTo>
                      <a:lnTo>
                        <a:pt x="179" y="207"/>
                      </a:lnTo>
                      <a:lnTo>
                        <a:pt x="188" y="188"/>
                      </a:lnTo>
                      <a:lnTo>
                        <a:pt x="202" y="167"/>
                      </a:lnTo>
                      <a:lnTo>
                        <a:pt x="217" y="146"/>
                      </a:lnTo>
                      <a:lnTo>
                        <a:pt x="235" y="127"/>
                      </a:lnTo>
                      <a:lnTo>
                        <a:pt x="256" y="111"/>
                      </a:lnTo>
                      <a:lnTo>
                        <a:pt x="259" y="128"/>
                      </a:lnTo>
                      <a:lnTo>
                        <a:pt x="263" y="125"/>
                      </a:lnTo>
                      <a:lnTo>
                        <a:pt x="271" y="118"/>
                      </a:lnTo>
                      <a:lnTo>
                        <a:pt x="286" y="105"/>
                      </a:lnTo>
                      <a:lnTo>
                        <a:pt x="305" y="91"/>
                      </a:lnTo>
                      <a:lnTo>
                        <a:pt x="331" y="76"/>
                      </a:lnTo>
                      <a:lnTo>
                        <a:pt x="359" y="60"/>
                      </a:lnTo>
                      <a:lnTo>
                        <a:pt x="393" y="46"/>
                      </a:lnTo>
                      <a:lnTo>
                        <a:pt x="429" y="35"/>
                      </a:lnTo>
                      <a:lnTo>
                        <a:pt x="442" y="31"/>
                      </a:lnTo>
                      <a:lnTo>
                        <a:pt x="451" y="28"/>
                      </a:lnTo>
                      <a:lnTo>
                        <a:pt x="459" y="23"/>
                      </a:lnTo>
                      <a:lnTo>
                        <a:pt x="465" y="20"/>
                      </a:lnTo>
                      <a:lnTo>
                        <a:pt x="469" y="15"/>
                      </a:lnTo>
                      <a:lnTo>
                        <a:pt x="474" y="11"/>
                      </a:lnTo>
                      <a:lnTo>
                        <a:pt x="479" y="6"/>
                      </a:lnTo>
                      <a:lnTo>
                        <a:pt x="484" y="2"/>
                      </a:lnTo>
                      <a:lnTo>
                        <a:pt x="492" y="0"/>
                      </a:lnTo>
                      <a:lnTo>
                        <a:pt x="496" y="11"/>
                      </a:lnTo>
                      <a:lnTo>
                        <a:pt x="496" y="22"/>
                      </a:lnTo>
                      <a:lnTo>
                        <a:pt x="496" y="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11" name="Freeform 57"/>
                <p:cNvSpPr>
                  <a:spLocks noChangeAspect="1"/>
                </p:cNvSpPr>
                <p:nvPr/>
              </p:nvSpPr>
              <p:spPr bwMode="auto">
                <a:xfrm rot="275538">
                  <a:off x="1918043" y="2260328"/>
                  <a:ext cx="53975" cy="101600"/>
                </a:xfrm>
                <a:custGeom>
                  <a:avLst/>
                  <a:gdLst>
                    <a:gd name="T0" fmla="*/ 0 w 313"/>
                    <a:gd name="T1" fmla="*/ 518 h 518"/>
                    <a:gd name="T2" fmla="*/ 0 w 313"/>
                    <a:gd name="T3" fmla="*/ 518 h 518"/>
                    <a:gd name="T4" fmla="*/ 10 w 313"/>
                    <a:gd name="T5" fmla="*/ 505 h 518"/>
                    <a:gd name="T6" fmla="*/ 23 w 313"/>
                    <a:gd name="T7" fmla="*/ 489 h 518"/>
                    <a:gd name="T8" fmla="*/ 39 w 313"/>
                    <a:gd name="T9" fmla="*/ 468 h 518"/>
                    <a:gd name="T10" fmla="*/ 57 w 313"/>
                    <a:gd name="T11" fmla="*/ 443 h 518"/>
                    <a:gd name="T12" fmla="*/ 77 w 313"/>
                    <a:gd name="T13" fmla="*/ 415 h 518"/>
                    <a:gd name="T14" fmla="*/ 99 w 313"/>
                    <a:gd name="T15" fmla="*/ 385 h 518"/>
                    <a:gd name="T16" fmla="*/ 122 w 313"/>
                    <a:gd name="T17" fmla="*/ 352 h 518"/>
                    <a:gd name="T18" fmla="*/ 146 w 313"/>
                    <a:gd name="T19" fmla="*/ 316 h 518"/>
                    <a:gd name="T20" fmla="*/ 170 w 313"/>
                    <a:gd name="T21" fmla="*/ 280 h 518"/>
                    <a:gd name="T22" fmla="*/ 194 w 313"/>
                    <a:gd name="T23" fmla="*/ 242 h 518"/>
                    <a:gd name="T24" fmla="*/ 217 w 313"/>
                    <a:gd name="T25" fmla="*/ 201 h 518"/>
                    <a:gd name="T26" fmla="*/ 240 w 313"/>
                    <a:gd name="T27" fmla="*/ 161 h 518"/>
                    <a:gd name="T28" fmla="*/ 261 w 313"/>
                    <a:gd name="T29" fmla="*/ 121 h 518"/>
                    <a:gd name="T30" fmla="*/ 280 w 313"/>
                    <a:gd name="T31" fmla="*/ 80 h 518"/>
                    <a:gd name="T32" fmla="*/ 298 w 313"/>
                    <a:gd name="T33" fmla="*/ 39 h 518"/>
                    <a:gd name="T34" fmla="*/ 313 w 313"/>
                    <a:gd name="T35" fmla="*/ 0 h 51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313"/>
                    <a:gd name="T55" fmla="*/ 0 h 518"/>
                    <a:gd name="T56" fmla="*/ 313 w 313"/>
                    <a:gd name="T57" fmla="*/ 518 h 518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313" h="518">
                      <a:moveTo>
                        <a:pt x="0" y="518"/>
                      </a:moveTo>
                      <a:lnTo>
                        <a:pt x="0" y="518"/>
                      </a:lnTo>
                      <a:lnTo>
                        <a:pt x="10" y="505"/>
                      </a:lnTo>
                      <a:lnTo>
                        <a:pt x="23" y="489"/>
                      </a:lnTo>
                      <a:lnTo>
                        <a:pt x="39" y="468"/>
                      </a:lnTo>
                      <a:lnTo>
                        <a:pt x="57" y="443"/>
                      </a:lnTo>
                      <a:lnTo>
                        <a:pt x="77" y="415"/>
                      </a:lnTo>
                      <a:lnTo>
                        <a:pt x="99" y="385"/>
                      </a:lnTo>
                      <a:lnTo>
                        <a:pt x="122" y="352"/>
                      </a:lnTo>
                      <a:lnTo>
                        <a:pt x="146" y="316"/>
                      </a:lnTo>
                      <a:lnTo>
                        <a:pt x="170" y="280"/>
                      </a:lnTo>
                      <a:lnTo>
                        <a:pt x="194" y="242"/>
                      </a:lnTo>
                      <a:lnTo>
                        <a:pt x="217" y="201"/>
                      </a:lnTo>
                      <a:lnTo>
                        <a:pt x="240" y="161"/>
                      </a:lnTo>
                      <a:lnTo>
                        <a:pt x="261" y="121"/>
                      </a:lnTo>
                      <a:lnTo>
                        <a:pt x="280" y="80"/>
                      </a:lnTo>
                      <a:lnTo>
                        <a:pt x="298" y="39"/>
                      </a:lnTo>
                      <a:lnTo>
                        <a:pt x="313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12" name="Freeform 58"/>
                <p:cNvSpPr>
                  <a:spLocks noChangeAspect="1"/>
                </p:cNvSpPr>
                <p:nvPr/>
              </p:nvSpPr>
              <p:spPr bwMode="auto">
                <a:xfrm rot="275538">
                  <a:off x="1910106" y="2303190"/>
                  <a:ext cx="60325" cy="55563"/>
                </a:xfrm>
                <a:custGeom>
                  <a:avLst/>
                  <a:gdLst>
                    <a:gd name="T0" fmla="*/ 360 w 360"/>
                    <a:gd name="T1" fmla="*/ 170 h 288"/>
                    <a:gd name="T2" fmla="*/ 360 w 360"/>
                    <a:gd name="T3" fmla="*/ 170 h 288"/>
                    <a:gd name="T4" fmla="*/ 341 w 360"/>
                    <a:gd name="T5" fmla="*/ 193 h 288"/>
                    <a:gd name="T6" fmla="*/ 319 w 360"/>
                    <a:gd name="T7" fmla="*/ 212 h 288"/>
                    <a:gd name="T8" fmla="*/ 295 w 360"/>
                    <a:gd name="T9" fmla="*/ 229 h 288"/>
                    <a:gd name="T10" fmla="*/ 271 w 360"/>
                    <a:gd name="T11" fmla="*/ 243 h 288"/>
                    <a:gd name="T12" fmla="*/ 246 w 360"/>
                    <a:gd name="T13" fmla="*/ 255 h 288"/>
                    <a:gd name="T14" fmla="*/ 220 w 360"/>
                    <a:gd name="T15" fmla="*/ 264 h 288"/>
                    <a:gd name="T16" fmla="*/ 195 w 360"/>
                    <a:gd name="T17" fmla="*/ 272 h 288"/>
                    <a:gd name="T18" fmla="*/ 170 w 360"/>
                    <a:gd name="T19" fmla="*/ 278 h 288"/>
                    <a:gd name="T20" fmla="*/ 147 w 360"/>
                    <a:gd name="T21" fmla="*/ 283 h 288"/>
                    <a:gd name="T22" fmla="*/ 125 w 360"/>
                    <a:gd name="T23" fmla="*/ 285 h 288"/>
                    <a:gd name="T24" fmla="*/ 106 w 360"/>
                    <a:gd name="T25" fmla="*/ 287 h 288"/>
                    <a:gd name="T26" fmla="*/ 88 w 360"/>
                    <a:gd name="T27" fmla="*/ 288 h 288"/>
                    <a:gd name="T28" fmla="*/ 75 w 360"/>
                    <a:gd name="T29" fmla="*/ 288 h 288"/>
                    <a:gd name="T30" fmla="*/ 64 w 360"/>
                    <a:gd name="T31" fmla="*/ 288 h 288"/>
                    <a:gd name="T32" fmla="*/ 57 w 360"/>
                    <a:gd name="T33" fmla="*/ 288 h 288"/>
                    <a:gd name="T34" fmla="*/ 55 w 360"/>
                    <a:gd name="T35" fmla="*/ 288 h 288"/>
                    <a:gd name="T36" fmla="*/ 55 w 360"/>
                    <a:gd name="T37" fmla="*/ 288 h 288"/>
                    <a:gd name="T38" fmla="*/ 53 w 360"/>
                    <a:gd name="T39" fmla="*/ 284 h 288"/>
                    <a:gd name="T40" fmla="*/ 48 w 360"/>
                    <a:gd name="T41" fmla="*/ 273 h 288"/>
                    <a:gd name="T42" fmla="*/ 41 w 360"/>
                    <a:gd name="T43" fmla="*/ 257 h 288"/>
                    <a:gd name="T44" fmla="*/ 33 w 360"/>
                    <a:gd name="T45" fmla="*/ 237 h 288"/>
                    <a:gd name="T46" fmla="*/ 25 w 360"/>
                    <a:gd name="T47" fmla="*/ 215 h 288"/>
                    <a:gd name="T48" fmla="*/ 16 w 360"/>
                    <a:gd name="T49" fmla="*/ 192 h 288"/>
                    <a:gd name="T50" fmla="*/ 9 w 360"/>
                    <a:gd name="T51" fmla="*/ 171 h 288"/>
                    <a:gd name="T52" fmla="*/ 3 w 360"/>
                    <a:gd name="T53" fmla="*/ 153 h 288"/>
                    <a:gd name="T54" fmla="*/ 3 w 360"/>
                    <a:gd name="T55" fmla="*/ 153 h 288"/>
                    <a:gd name="T56" fmla="*/ 0 w 360"/>
                    <a:gd name="T57" fmla="*/ 134 h 288"/>
                    <a:gd name="T58" fmla="*/ 0 w 360"/>
                    <a:gd name="T59" fmla="*/ 112 h 288"/>
                    <a:gd name="T60" fmla="*/ 2 w 360"/>
                    <a:gd name="T61" fmla="*/ 89 h 288"/>
                    <a:gd name="T62" fmla="*/ 6 w 360"/>
                    <a:gd name="T63" fmla="*/ 66 h 288"/>
                    <a:gd name="T64" fmla="*/ 10 w 360"/>
                    <a:gd name="T65" fmla="*/ 45 h 288"/>
                    <a:gd name="T66" fmla="*/ 16 w 360"/>
                    <a:gd name="T67" fmla="*/ 25 h 288"/>
                    <a:gd name="T68" fmla="*/ 22 w 360"/>
                    <a:gd name="T69" fmla="*/ 10 h 288"/>
                    <a:gd name="T70" fmla="*/ 28 w 360"/>
                    <a:gd name="T71" fmla="*/ 0 h 288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360"/>
                    <a:gd name="T109" fmla="*/ 0 h 288"/>
                    <a:gd name="T110" fmla="*/ 360 w 360"/>
                    <a:gd name="T111" fmla="*/ 288 h 288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360" h="288">
                      <a:moveTo>
                        <a:pt x="360" y="170"/>
                      </a:moveTo>
                      <a:lnTo>
                        <a:pt x="360" y="170"/>
                      </a:lnTo>
                      <a:lnTo>
                        <a:pt x="341" y="193"/>
                      </a:lnTo>
                      <a:lnTo>
                        <a:pt x="319" y="212"/>
                      </a:lnTo>
                      <a:lnTo>
                        <a:pt x="295" y="229"/>
                      </a:lnTo>
                      <a:lnTo>
                        <a:pt x="271" y="243"/>
                      </a:lnTo>
                      <a:lnTo>
                        <a:pt x="246" y="255"/>
                      </a:lnTo>
                      <a:lnTo>
                        <a:pt x="220" y="264"/>
                      </a:lnTo>
                      <a:lnTo>
                        <a:pt x="195" y="272"/>
                      </a:lnTo>
                      <a:lnTo>
                        <a:pt x="170" y="278"/>
                      </a:lnTo>
                      <a:lnTo>
                        <a:pt x="147" y="283"/>
                      </a:lnTo>
                      <a:lnTo>
                        <a:pt x="125" y="285"/>
                      </a:lnTo>
                      <a:lnTo>
                        <a:pt x="106" y="287"/>
                      </a:lnTo>
                      <a:lnTo>
                        <a:pt x="88" y="288"/>
                      </a:lnTo>
                      <a:lnTo>
                        <a:pt x="75" y="288"/>
                      </a:lnTo>
                      <a:lnTo>
                        <a:pt x="64" y="288"/>
                      </a:lnTo>
                      <a:lnTo>
                        <a:pt x="57" y="288"/>
                      </a:lnTo>
                      <a:lnTo>
                        <a:pt x="55" y="288"/>
                      </a:lnTo>
                      <a:lnTo>
                        <a:pt x="53" y="284"/>
                      </a:lnTo>
                      <a:lnTo>
                        <a:pt x="48" y="273"/>
                      </a:lnTo>
                      <a:lnTo>
                        <a:pt x="41" y="257"/>
                      </a:lnTo>
                      <a:lnTo>
                        <a:pt x="33" y="237"/>
                      </a:lnTo>
                      <a:lnTo>
                        <a:pt x="25" y="215"/>
                      </a:lnTo>
                      <a:lnTo>
                        <a:pt x="16" y="192"/>
                      </a:lnTo>
                      <a:lnTo>
                        <a:pt x="9" y="171"/>
                      </a:lnTo>
                      <a:lnTo>
                        <a:pt x="3" y="153"/>
                      </a:lnTo>
                      <a:lnTo>
                        <a:pt x="0" y="134"/>
                      </a:lnTo>
                      <a:lnTo>
                        <a:pt x="0" y="112"/>
                      </a:lnTo>
                      <a:lnTo>
                        <a:pt x="2" y="89"/>
                      </a:lnTo>
                      <a:lnTo>
                        <a:pt x="6" y="66"/>
                      </a:lnTo>
                      <a:lnTo>
                        <a:pt x="10" y="45"/>
                      </a:lnTo>
                      <a:lnTo>
                        <a:pt x="16" y="25"/>
                      </a:lnTo>
                      <a:lnTo>
                        <a:pt x="22" y="10"/>
                      </a:lnTo>
                      <a:lnTo>
                        <a:pt x="28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13" name="Freeform 59"/>
                <p:cNvSpPr>
                  <a:spLocks noChangeAspect="1"/>
                </p:cNvSpPr>
                <p:nvPr/>
              </p:nvSpPr>
              <p:spPr bwMode="auto">
                <a:xfrm rot="275538">
                  <a:off x="1925981" y="2282553"/>
                  <a:ext cx="50800" cy="57150"/>
                </a:xfrm>
                <a:custGeom>
                  <a:avLst/>
                  <a:gdLst>
                    <a:gd name="T0" fmla="*/ 301 w 301"/>
                    <a:gd name="T1" fmla="*/ 138 h 291"/>
                    <a:gd name="T2" fmla="*/ 301 w 301"/>
                    <a:gd name="T3" fmla="*/ 138 h 291"/>
                    <a:gd name="T4" fmla="*/ 289 w 301"/>
                    <a:gd name="T5" fmla="*/ 162 h 291"/>
                    <a:gd name="T6" fmla="*/ 274 w 301"/>
                    <a:gd name="T7" fmla="*/ 184 h 291"/>
                    <a:gd name="T8" fmla="*/ 255 w 301"/>
                    <a:gd name="T9" fmla="*/ 203 h 291"/>
                    <a:gd name="T10" fmla="*/ 236 w 301"/>
                    <a:gd name="T11" fmla="*/ 220 h 291"/>
                    <a:gd name="T12" fmla="*/ 215 w 301"/>
                    <a:gd name="T13" fmla="*/ 234 h 291"/>
                    <a:gd name="T14" fmla="*/ 194 w 301"/>
                    <a:gd name="T15" fmla="*/ 246 h 291"/>
                    <a:gd name="T16" fmla="*/ 173 w 301"/>
                    <a:gd name="T17" fmla="*/ 257 h 291"/>
                    <a:gd name="T18" fmla="*/ 152 w 301"/>
                    <a:gd name="T19" fmla="*/ 266 h 291"/>
                    <a:gd name="T20" fmla="*/ 131 w 301"/>
                    <a:gd name="T21" fmla="*/ 273 h 291"/>
                    <a:gd name="T22" fmla="*/ 112 w 301"/>
                    <a:gd name="T23" fmla="*/ 279 h 291"/>
                    <a:gd name="T24" fmla="*/ 93 w 301"/>
                    <a:gd name="T25" fmla="*/ 283 h 291"/>
                    <a:gd name="T26" fmla="*/ 77 w 301"/>
                    <a:gd name="T27" fmla="*/ 287 h 291"/>
                    <a:gd name="T28" fmla="*/ 65 w 301"/>
                    <a:gd name="T29" fmla="*/ 289 h 291"/>
                    <a:gd name="T30" fmla="*/ 54 w 301"/>
                    <a:gd name="T31" fmla="*/ 290 h 291"/>
                    <a:gd name="T32" fmla="*/ 49 w 301"/>
                    <a:gd name="T33" fmla="*/ 291 h 291"/>
                    <a:gd name="T34" fmla="*/ 46 w 301"/>
                    <a:gd name="T35" fmla="*/ 291 h 291"/>
                    <a:gd name="T36" fmla="*/ 46 w 301"/>
                    <a:gd name="T37" fmla="*/ 291 h 291"/>
                    <a:gd name="T38" fmla="*/ 42 w 301"/>
                    <a:gd name="T39" fmla="*/ 284 h 291"/>
                    <a:gd name="T40" fmla="*/ 33 w 301"/>
                    <a:gd name="T41" fmla="*/ 265 h 291"/>
                    <a:gd name="T42" fmla="*/ 20 w 301"/>
                    <a:gd name="T43" fmla="*/ 235 h 291"/>
                    <a:gd name="T44" fmla="*/ 9 w 301"/>
                    <a:gd name="T45" fmla="*/ 197 h 291"/>
                    <a:gd name="T46" fmla="*/ 0 w 301"/>
                    <a:gd name="T47" fmla="*/ 152 h 291"/>
                    <a:gd name="T48" fmla="*/ 2 w 301"/>
                    <a:gd name="T49" fmla="*/ 104 h 291"/>
                    <a:gd name="T50" fmla="*/ 13 w 301"/>
                    <a:gd name="T51" fmla="*/ 52 h 291"/>
                    <a:gd name="T52" fmla="*/ 38 w 301"/>
                    <a:gd name="T53" fmla="*/ 0 h 29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301"/>
                    <a:gd name="T82" fmla="*/ 0 h 291"/>
                    <a:gd name="T83" fmla="*/ 301 w 301"/>
                    <a:gd name="T84" fmla="*/ 291 h 291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301" h="291">
                      <a:moveTo>
                        <a:pt x="301" y="138"/>
                      </a:moveTo>
                      <a:lnTo>
                        <a:pt x="301" y="138"/>
                      </a:lnTo>
                      <a:lnTo>
                        <a:pt x="289" y="162"/>
                      </a:lnTo>
                      <a:lnTo>
                        <a:pt x="274" y="184"/>
                      </a:lnTo>
                      <a:lnTo>
                        <a:pt x="255" y="203"/>
                      </a:lnTo>
                      <a:lnTo>
                        <a:pt x="236" y="220"/>
                      </a:lnTo>
                      <a:lnTo>
                        <a:pt x="215" y="234"/>
                      </a:lnTo>
                      <a:lnTo>
                        <a:pt x="194" y="246"/>
                      </a:lnTo>
                      <a:lnTo>
                        <a:pt x="173" y="257"/>
                      </a:lnTo>
                      <a:lnTo>
                        <a:pt x="152" y="266"/>
                      </a:lnTo>
                      <a:lnTo>
                        <a:pt x="131" y="273"/>
                      </a:lnTo>
                      <a:lnTo>
                        <a:pt x="112" y="279"/>
                      </a:lnTo>
                      <a:lnTo>
                        <a:pt x="93" y="283"/>
                      </a:lnTo>
                      <a:lnTo>
                        <a:pt x="77" y="287"/>
                      </a:lnTo>
                      <a:lnTo>
                        <a:pt x="65" y="289"/>
                      </a:lnTo>
                      <a:lnTo>
                        <a:pt x="54" y="290"/>
                      </a:lnTo>
                      <a:lnTo>
                        <a:pt x="49" y="291"/>
                      </a:lnTo>
                      <a:lnTo>
                        <a:pt x="46" y="291"/>
                      </a:lnTo>
                      <a:lnTo>
                        <a:pt x="42" y="284"/>
                      </a:lnTo>
                      <a:lnTo>
                        <a:pt x="33" y="265"/>
                      </a:lnTo>
                      <a:lnTo>
                        <a:pt x="20" y="235"/>
                      </a:lnTo>
                      <a:lnTo>
                        <a:pt x="9" y="197"/>
                      </a:lnTo>
                      <a:lnTo>
                        <a:pt x="0" y="152"/>
                      </a:lnTo>
                      <a:lnTo>
                        <a:pt x="2" y="104"/>
                      </a:lnTo>
                      <a:lnTo>
                        <a:pt x="13" y="52"/>
                      </a:lnTo>
                      <a:lnTo>
                        <a:pt x="38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1914" name="Freeform 60"/>
                <p:cNvSpPr>
                  <a:spLocks noChangeAspect="1"/>
                </p:cNvSpPr>
                <p:nvPr/>
              </p:nvSpPr>
              <p:spPr bwMode="auto">
                <a:xfrm rot="275538">
                  <a:off x="1946618" y="2282553"/>
                  <a:ext cx="25400" cy="30163"/>
                </a:xfrm>
                <a:custGeom>
                  <a:avLst/>
                  <a:gdLst>
                    <a:gd name="T0" fmla="*/ 145 w 145"/>
                    <a:gd name="T1" fmla="*/ 74 h 154"/>
                    <a:gd name="T2" fmla="*/ 145 w 145"/>
                    <a:gd name="T3" fmla="*/ 74 h 154"/>
                    <a:gd name="T4" fmla="*/ 131 w 145"/>
                    <a:gd name="T5" fmla="*/ 97 h 154"/>
                    <a:gd name="T6" fmla="*/ 113 w 145"/>
                    <a:gd name="T7" fmla="*/ 114 h 154"/>
                    <a:gd name="T8" fmla="*/ 93 w 145"/>
                    <a:gd name="T9" fmla="*/ 129 h 154"/>
                    <a:gd name="T10" fmla="*/ 71 w 145"/>
                    <a:gd name="T11" fmla="*/ 140 h 154"/>
                    <a:gd name="T12" fmla="*/ 52 w 145"/>
                    <a:gd name="T13" fmla="*/ 146 h 154"/>
                    <a:gd name="T14" fmla="*/ 36 w 145"/>
                    <a:gd name="T15" fmla="*/ 151 h 154"/>
                    <a:gd name="T16" fmla="*/ 24 w 145"/>
                    <a:gd name="T17" fmla="*/ 153 h 154"/>
                    <a:gd name="T18" fmla="*/ 20 w 145"/>
                    <a:gd name="T19" fmla="*/ 154 h 154"/>
                    <a:gd name="T20" fmla="*/ 20 w 145"/>
                    <a:gd name="T21" fmla="*/ 154 h 154"/>
                    <a:gd name="T22" fmla="*/ 17 w 145"/>
                    <a:gd name="T23" fmla="*/ 150 h 154"/>
                    <a:gd name="T24" fmla="*/ 13 w 145"/>
                    <a:gd name="T25" fmla="*/ 138 h 154"/>
                    <a:gd name="T26" fmla="*/ 7 w 145"/>
                    <a:gd name="T27" fmla="*/ 120 h 154"/>
                    <a:gd name="T28" fmla="*/ 2 w 145"/>
                    <a:gd name="T29" fmla="*/ 98 h 154"/>
                    <a:gd name="T30" fmla="*/ 0 w 145"/>
                    <a:gd name="T31" fmla="*/ 73 h 154"/>
                    <a:gd name="T32" fmla="*/ 1 w 145"/>
                    <a:gd name="T33" fmla="*/ 48 h 154"/>
                    <a:gd name="T34" fmla="*/ 9 w 145"/>
                    <a:gd name="T35" fmla="*/ 22 h 154"/>
                    <a:gd name="T36" fmla="*/ 25 w 145"/>
                    <a:gd name="T37" fmla="*/ 0 h 15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45"/>
                    <a:gd name="T58" fmla="*/ 0 h 154"/>
                    <a:gd name="T59" fmla="*/ 145 w 145"/>
                    <a:gd name="T60" fmla="*/ 154 h 15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45" h="154">
                      <a:moveTo>
                        <a:pt x="145" y="74"/>
                      </a:moveTo>
                      <a:lnTo>
                        <a:pt x="145" y="74"/>
                      </a:lnTo>
                      <a:lnTo>
                        <a:pt x="131" y="97"/>
                      </a:lnTo>
                      <a:lnTo>
                        <a:pt x="113" y="114"/>
                      </a:lnTo>
                      <a:lnTo>
                        <a:pt x="93" y="129"/>
                      </a:lnTo>
                      <a:lnTo>
                        <a:pt x="71" y="140"/>
                      </a:lnTo>
                      <a:lnTo>
                        <a:pt x="52" y="146"/>
                      </a:lnTo>
                      <a:lnTo>
                        <a:pt x="36" y="151"/>
                      </a:lnTo>
                      <a:lnTo>
                        <a:pt x="24" y="153"/>
                      </a:lnTo>
                      <a:lnTo>
                        <a:pt x="20" y="154"/>
                      </a:lnTo>
                      <a:lnTo>
                        <a:pt x="17" y="150"/>
                      </a:lnTo>
                      <a:lnTo>
                        <a:pt x="13" y="138"/>
                      </a:lnTo>
                      <a:lnTo>
                        <a:pt x="7" y="120"/>
                      </a:lnTo>
                      <a:lnTo>
                        <a:pt x="2" y="98"/>
                      </a:lnTo>
                      <a:lnTo>
                        <a:pt x="0" y="73"/>
                      </a:lnTo>
                      <a:lnTo>
                        <a:pt x="1" y="48"/>
                      </a:lnTo>
                      <a:lnTo>
                        <a:pt x="9" y="22"/>
                      </a:lnTo>
                      <a:lnTo>
                        <a:pt x="25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grpSp>
              <p:nvGrpSpPr>
                <p:cNvPr id="1915" name="Group 61"/>
                <p:cNvGrpSpPr>
                  <a:grpSpLocks noChangeAspect="1"/>
                </p:cNvGrpSpPr>
                <p:nvPr/>
              </p:nvGrpSpPr>
              <p:grpSpPr bwMode="auto">
                <a:xfrm>
                  <a:off x="1851368" y="2382565"/>
                  <a:ext cx="92075" cy="122238"/>
                  <a:chOff x="2681" y="2882"/>
                  <a:chExt cx="194" cy="185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961" name="Freeform 62"/>
                  <p:cNvSpPr>
                    <a:spLocks noChangeAspect="1"/>
                  </p:cNvSpPr>
                  <p:nvPr/>
                </p:nvSpPr>
                <p:spPr bwMode="auto">
                  <a:xfrm rot="17596414" flipH="1">
                    <a:off x="2688" y="2880"/>
                    <a:ext cx="185" cy="189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62" name="Freeform 63"/>
                  <p:cNvSpPr>
                    <a:spLocks noChangeAspect="1"/>
                  </p:cNvSpPr>
                  <p:nvPr/>
                </p:nvSpPr>
                <p:spPr bwMode="auto">
                  <a:xfrm rot="17596414" flipH="1">
                    <a:off x="2708" y="2910"/>
                    <a:ext cx="111" cy="165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63" name="Freeform 64"/>
                  <p:cNvSpPr>
                    <a:spLocks noChangeAspect="1"/>
                  </p:cNvSpPr>
                  <p:nvPr/>
                </p:nvSpPr>
                <p:spPr bwMode="auto">
                  <a:xfrm rot="17596414" flipH="1">
                    <a:off x="2733" y="2953"/>
                    <a:ext cx="128" cy="92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64" name="Freeform 65"/>
                  <p:cNvSpPr>
                    <a:spLocks noChangeAspect="1"/>
                  </p:cNvSpPr>
                  <p:nvPr/>
                </p:nvSpPr>
                <p:spPr bwMode="auto">
                  <a:xfrm rot="17596414" flipH="1">
                    <a:off x="2704" y="2958"/>
                    <a:ext cx="107" cy="93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65" name="Freeform 66"/>
                  <p:cNvSpPr>
                    <a:spLocks noChangeAspect="1"/>
                  </p:cNvSpPr>
                  <p:nvPr/>
                </p:nvSpPr>
                <p:spPr bwMode="auto">
                  <a:xfrm rot="17596414" flipH="1">
                    <a:off x="2703" y="2985"/>
                    <a:ext cx="51" cy="49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916" name="Group 67"/>
                <p:cNvGrpSpPr>
                  <a:grpSpLocks noChangeAspect="1"/>
                </p:cNvGrpSpPr>
                <p:nvPr/>
              </p:nvGrpSpPr>
              <p:grpSpPr bwMode="auto">
                <a:xfrm>
                  <a:off x="1957731" y="2323828"/>
                  <a:ext cx="82550" cy="90488"/>
                  <a:chOff x="2905" y="2762"/>
                  <a:chExt cx="192" cy="181"/>
                </a:xfrm>
                <a:solidFill>
                  <a:schemeClr val="bg1">
                    <a:lumMod val="75000"/>
                  </a:schemeClr>
                </a:solidFill>
              </p:grpSpPr>
              <p:grpSp>
                <p:nvGrpSpPr>
                  <p:cNvPr id="1955" name="Group 6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905" y="2762"/>
                    <a:ext cx="192" cy="181"/>
                    <a:chOff x="2905" y="2762"/>
                    <a:chExt cx="192" cy="181"/>
                  </a:xfrm>
                  <a:grpFill/>
                </p:grpSpPr>
                <p:sp>
                  <p:nvSpPr>
                    <p:cNvPr id="1959" name="Freeform 69"/>
                    <p:cNvSpPr>
                      <a:spLocks noChangeAspect="1"/>
                    </p:cNvSpPr>
                    <p:nvPr/>
                  </p:nvSpPr>
                  <p:spPr bwMode="auto">
                    <a:xfrm rot="275538">
                      <a:off x="2905" y="2762"/>
                      <a:ext cx="192" cy="181"/>
                    </a:xfrm>
                    <a:custGeom>
                      <a:avLst/>
                      <a:gdLst>
                        <a:gd name="T0" fmla="*/ 510 w 520"/>
                        <a:gd name="T1" fmla="*/ 126 h 594"/>
                        <a:gd name="T2" fmla="*/ 504 w 520"/>
                        <a:gd name="T3" fmla="*/ 238 h 594"/>
                        <a:gd name="T4" fmla="*/ 520 w 520"/>
                        <a:gd name="T5" fmla="*/ 251 h 594"/>
                        <a:gd name="T6" fmla="*/ 508 w 520"/>
                        <a:gd name="T7" fmla="*/ 313 h 594"/>
                        <a:gd name="T8" fmla="*/ 489 w 520"/>
                        <a:gd name="T9" fmla="*/ 358 h 594"/>
                        <a:gd name="T10" fmla="*/ 472 w 520"/>
                        <a:gd name="T11" fmla="*/ 387 h 594"/>
                        <a:gd name="T12" fmla="*/ 464 w 520"/>
                        <a:gd name="T13" fmla="*/ 396 h 594"/>
                        <a:gd name="T14" fmla="*/ 481 w 520"/>
                        <a:gd name="T15" fmla="*/ 430 h 594"/>
                        <a:gd name="T16" fmla="*/ 442 w 520"/>
                        <a:gd name="T17" fmla="*/ 485 h 594"/>
                        <a:gd name="T18" fmla="*/ 396 w 520"/>
                        <a:gd name="T19" fmla="*/ 519 h 594"/>
                        <a:gd name="T20" fmla="*/ 363 w 520"/>
                        <a:gd name="T21" fmla="*/ 535 h 594"/>
                        <a:gd name="T22" fmla="*/ 374 w 520"/>
                        <a:gd name="T23" fmla="*/ 543 h 594"/>
                        <a:gd name="T24" fmla="*/ 345 w 520"/>
                        <a:gd name="T25" fmla="*/ 563 h 594"/>
                        <a:gd name="T26" fmla="*/ 315 w 520"/>
                        <a:gd name="T27" fmla="*/ 572 h 594"/>
                        <a:gd name="T28" fmla="*/ 282 w 520"/>
                        <a:gd name="T29" fmla="*/ 574 h 594"/>
                        <a:gd name="T30" fmla="*/ 253 w 520"/>
                        <a:gd name="T31" fmla="*/ 571 h 594"/>
                        <a:gd name="T32" fmla="*/ 225 w 520"/>
                        <a:gd name="T33" fmla="*/ 563 h 594"/>
                        <a:gd name="T34" fmla="*/ 202 w 520"/>
                        <a:gd name="T35" fmla="*/ 554 h 594"/>
                        <a:gd name="T36" fmla="*/ 185 w 520"/>
                        <a:gd name="T37" fmla="*/ 543 h 594"/>
                        <a:gd name="T38" fmla="*/ 176 w 520"/>
                        <a:gd name="T39" fmla="*/ 536 h 594"/>
                        <a:gd name="T40" fmla="*/ 163 w 520"/>
                        <a:gd name="T41" fmla="*/ 550 h 594"/>
                        <a:gd name="T42" fmla="*/ 129 w 520"/>
                        <a:gd name="T43" fmla="*/ 575 h 594"/>
                        <a:gd name="T44" fmla="*/ 73 w 520"/>
                        <a:gd name="T45" fmla="*/ 594 h 594"/>
                        <a:gd name="T46" fmla="*/ 1 w 520"/>
                        <a:gd name="T47" fmla="*/ 583 h 594"/>
                        <a:gd name="T48" fmla="*/ 2 w 520"/>
                        <a:gd name="T49" fmla="*/ 578 h 594"/>
                        <a:gd name="T50" fmla="*/ 0 w 520"/>
                        <a:gd name="T51" fmla="*/ 567 h 594"/>
                        <a:gd name="T52" fmla="*/ 17 w 520"/>
                        <a:gd name="T53" fmla="*/ 574 h 594"/>
                        <a:gd name="T54" fmla="*/ 61 w 520"/>
                        <a:gd name="T55" fmla="*/ 581 h 594"/>
                        <a:gd name="T56" fmla="*/ 114 w 520"/>
                        <a:gd name="T57" fmla="*/ 573 h 594"/>
                        <a:gd name="T58" fmla="*/ 163 w 520"/>
                        <a:gd name="T59" fmla="*/ 532 h 594"/>
                        <a:gd name="T60" fmla="*/ 146 w 520"/>
                        <a:gd name="T61" fmla="*/ 521 h 594"/>
                        <a:gd name="T62" fmla="*/ 110 w 520"/>
                        <a:gd name="T63" fmla="*/ 491 h 594"/>
                        <a:gd name="T64" fmla="*/ 78 w 520"/>
                        <a:gd name="T65" fmla="*/ 448 h 594"/>
                        <a:gd name="T66" fmla="*/ 72 w 520"/>
                        <a:gd name="T67" fmla="*/ 396 h 594"/>
                        <a:gd name="T68" fmla="*/ 86 w 520"/>
                        <a:gd name="T69" fmla="*/ 407 h 594"/>
                        <a:gd name="T70" fmla="*/ 83 w 520"/>
                        <a:gd name="T71" fmla="*/ 374 h 594"/>
                        <a:gd name="T72" fmla="*/ 90 w 520"/>
                        <a:gd name="T73" fmla="*/ 318 h 594"/>
                        <a:gd name="T74" fmla="*/ 123 w 520"/>
                        <a:gd name="T75" fmla="*/ 250 h 594"/>
                        <a:gd name="T76" fmla="*/ 165 w 520"/>
                        <a:gd name="T77" fmla="*/ 237 h 594"/>
                        <a:gd name="T78" fmla="*/ 171 w 520"/>
                        <a:gd name="T79" fmla="*/ 222 h 594"/>
                        <a:gd name="T80" fmla="*/ 188 w 520"/>
                        <a:gd name="T81" fmla="*/ 188 h 594"/>
                        <a:gd name="T82" fmla="*/ 217 w 520"/>
                        <a:gd name="T83" fmla="*/ 146 h 594"/>
                        <a:gd name="T84" fmla="*/ 256 w 520"/>
                        <a:gd name="T85" fmla="*/ 111 h 594"/>
                        <a:gd name="T86" fmla="*/ 263 w 520"/>
                        <a:gd name="T87" fmla="*/ 125 h 594"/>
                        <a:gd name="T88" fmla="*/ 286 w 520"/>
                        <a:gd name="T89" fmla="*/ 105 h 594"/>
                        <a:gd name="T90" fmla="*/ 331 w 520"/>
                        <a:gd name="T91" fmla="*/ 76 h 594"/>
                        <a:gd name="T92" fmla="*/ 393 w 520"/>
                        <a:gd name="T93" fmla="*/ 46 h 594"/>
                        <a:gd name="T94" fmla="*/ 442 w 520"/>
                        <a:gd name="T95" fmla="*/ 31 h 594"/>
                        <a:gd name="T96" fmla="*/ 459 w 520"/>
                        <a:gd name="T97" fmla="*/ 23 h 594"/>
                        <a:gd name="T98" fmla="*/ 469 w 520"/>
                        <a:gd name="T99" fmla="*/ 15 h 594"/>
                        <a:gd name="T100" fmla="*/ 479 w 520"/>
                        <a:gd name="T101" fmla="*/ 6 h 594"/>
                        <a:gd name="T102" fmla="*/ 492 w 520"/>
                        <a:gd name="T103" fmla="*/ 0 h 594"/>
                        <a:gd name="T104" fmla="*/ 496 w 520"/>
                        <a:gd name="T105" fmla="*/ 22 h 594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w 520"/>
                        <a:gd name="T160" fmla="*/ 0 h 594"/>
                        <a:gd name="T161" fmla="*/ 520 w 520"/>
                        <a:gd name="T162" fmla="*/ 594 h 594"/>
                      </a:gdLst>
                      <a:ahLst/>
                      <a:cxnLst>
                        <a:cxn ang="T106">
                          <a:pos x="T0" y="T1"/>
                        </a:cxn>
                        <a:cxn ang="T107">
                          <a:pos x="T2" y="T3"/>
                        </a:cxn>
                        <a:cxn ang="T108">
                          <a:pos x="T4" y="T5"/>
                        </a:cxn>
                        <a:cxn ang="T109">
                          <a:pos x="T6" y="T7"/>
                        </a:cxn>
                        <a:cxn ang="T110">
                          <a:pos x="T8" y="T9"/>
                        </a:cxn>
                        <a:cxn ang="T111">
                          <a:pos x="T10" y="T11"/>
                        </a:cxn>
                        <a:cxn ang="T112">
                          <a:pos x="T12" y="T13"/>
                        </a:cxn>
                        <a:cxn ang="T113">
                          <a:pos x="T14" y="T15"/>
                        </a:cxn>
                        <a:cxn ang="T114">
                          <a:pos x="T16" y="T17"/>
                        </a:cxn>
                        <a:cxn ang="T115">
                          <a:pos x="T18" y="T19"/>
                        </a:cxn>
                        <a:cxn ang="T116">
                          <a:pos x="T20" y="T21"/>
                        </a:cxn>
                        <a:cxn ang="T117">
                          <a:pos x="T22" y="T23"/>
                        </a:cxn>
                        <a:cxn ang="T118">
                          <a:pos x="T24" y="T25"/>
                        </a:cxn>
                        <a:cxn ang="T119">
                          <a:pos x="T26" y="T27"/>
                        </a:cxn>
                        <a:cxn ang="T120">
                          <a:pos x="T28" y="T29"/>
                        </a:cxn>
                        <a:cxn ang="T121">
                          <a:pos x="T30" y="T31"/>
                        </a:cxn>
                        <a:cxn ang="T122">
                          <a:pos x="T32" y="T33"/>
                        </a:cxn>
                        <a:cxn ang="T123">
                          <a:pos x="T34" y="T35"/>
                        </a:cxn>
                        <a:cxn ang="T124">
                          <a:pos x="T36" y="T37"/>
                        </a:cxn>
                        <a:cxn ang="T125">
                          <a:pos x="T38" y="T39"/>
                        </a:cxn>
                        <a:cxn ang="T126">
                          <a:pos x="T40" y="T41"/>
                        </a:cxn>
                        <a:cxn ang="T127">
                          <a:pos x="T42" y="T43"/>
                        </a:cxn>
                        <a:cxn ang="T128">
                          <a:pos x="T44" y="T45"/>
                        </a:cxn>
                        <a:cxn ang="T129">
                          <a:pos x="T46" y="T47"/>
                        </a:cxn>
                        <a:cxn ang="T130">
                          <a:pos x="T48" y="T49"/>
                        </a:cxn>
                        <a:cxn ang="T131">
                          <a:pos x="T50" y="T51"/>
                        </a:cxn>
                        <a:cxn ang="T132">
                          <a:pos x="T52" y="T53"/>
                        </a:cxn>
                        <a:cxn ang="T133">
                          <a:pos x="T54" y="T55"/>
                        </a:cxn>
                        <a:cxn ang="T134">
                          <a:pos x="T56" y="T57"/>
                        </a:cxn>
                        <a:cxn ang="T135">
                          <a:pos x="T58" y="T59"/>
                        </a:cxn>
                        <a:cxn ang="T136">
                          <a:pos x="T60" y="T61"/>
                        </a:cxn>
                        <a:cxn ang="T137">
                          <a:pos x="T62" y="T63"/>
                        </a:cxn>
                        <a:cxn ang="T138">
                          <a:pos x="T64" y="T65"/>
                        </a:cxn>
                        <a:cxn ang="T139">
                          <a:pos x="T66" y="T67"/>
                        </a:cxn>
                        <a:cxn ang="T140">
                          <a:pos x="T68" y="T69"/>
                        </a:cxn>
                        <a:cxn ang="T141">
                          <a:pos x="T70" y="T71"/>
                        </a:cxn>
                        <a:cxn ang="T142">
                          <a:pos x="T72" y="T73"/>
                        </a:cxn>
                        <a:cxn ang="T143">
                          <a:pos x="T74" y="T75"/>
                        </a:cxn>
                        <a:cxn ang="T144">
                          <a:pos x="T76" y="T77"/>
                        </a:cxn>
                        <a:cxn ang="T145">
                          <a:pos x="T78" y="T79"/>
                        </a:cxn>
                        <a:cxn ang="T146">
                          <a:pos x="T80" y="T81"/>
                        </a:cxn>
                        <a:cxn ang="T147">
                          <a:pos x="T82" y="T83"/>
                        </a:cxn>
                        <a:cxn ang="T148">
                          <a:pos x="T84" y="T85"/>
                        </a:cxn>
                        <a:cxn ang="T149">
                          <a:pos x="T86" y="T87"/>
                        </a:cxn>
                        <a:cxn ang="T150">
                          <a:pos x="T88" y="T89"/>
                        </a:cxn>
                        <a:cxn ang="T151">
                          <a:pos x="T90" y="T91"/>
                        </a:cxn>
                        <a:cxn ang="T152">
                          <a:pos x="T92" y="T93"/>
                        </a:cxn>
                        <a:cxn ang="T153">
                          <a:pos x="T94" y="T95"/>
                        </a:cxn>
                        <a:cxn ang="T154">
                          <a:pos x="T96" y="T97"/>
                        </a:cxn>
                        <a:cxn ang="T155">
                          <a:pos x="T98" y="T99"/>
                        </a:cxn>
                        <a:cxn ang="T156">
                          <a:pos x="T100" y="T101"/>
                        </a:cxn>
                        <a:cxn ang="T157">
                          <a:pos x="T102" y="T103"/>
                        </a:cxn>
                        <a:cxn ang="T158">
                          <a:pos x="T104" y="T105"/>
                        </a:cxn>
                      </a:cxnLst>
                      <a:rect l="T159" t="T160" r="T161" b="T162"/>
                      <a:pathLst>
                        <a:path w="520" h="594">
                          <a:moveTo>
                            <a:pt x="496" y="28"/>
                          </a:moveTo>
                          <a:lnTo>
                            <a:pt x="510" y="126"/>
                          </a:lnTo>
                          <a:lnTo>
                            <a:pt x="511" y="196"/>
                          </a:lnTo>
                          <a:lnTo>
                            <a:pt x="504" y="238"/>
                          </a:lnTo>
                          <a:lnTo>
                            <a:pt x="500" y="252"/>
                          </a:lnTo>
                          <a:lnTo>
                            <a:pt x="520" y="251"/>
                          </a:lnTo>
                          <a:lnTo>
                            <a:pt x="515" y="284"/>
                          </a:lnTo>
                          <a:lnTo>
                            <a:pt x="508" y="313"/>
                          </a:lnTo>
                          <a:lnTo>
                            <a:pt x="499" y="337"/>
                          </a:lnTo>
                          <a:lnTo>
                            <a:pt x="489" y="358"/>
                          </a:lnTo>
                          <a:lnTo>
                            <a:pt x="480" y="374"/>
                          </a:lnTo>
                          <a:lnTo>
                            <a:pt x="472" y="387"/>
                          </a:lnTo>
                          <a:lnTo>
                            <a:pt x="466" y="394"/>
                          </a:lnTo>
                          <a:lnTo>
                            <a:pt x="464" y="396"/>
                          </a:lnTo>
                          <a:lnTo>
                            <a:pt x="491" y="395"/>
                          </a:lnTo>
                          <a:lnTo>
                            <a:pt x="481" y="430"/>
                          </a:lnTo>
                          <a:lnTo>
                            <a:pt x="464" y="459"/>
                          </a:lnTo>
                          <a:lnTo>
                            <a:pt x="442" y="485"/>
                          </a:lnTo>
                          <a:lnTo>
                            <a:pt x="419" y="504"/>
                          </a:lnTo>
                          <a:lnTo>
                            <a:pt x="396" y="519"/>
                          </a:lnTo>
                          <a:lnTo>
                            <a:pt x="376" y="529"/>
                          </a:lnTo>
                          <a:lnTo>
                            <a:pt x="363" y="535"/>
                          </a:lnTo>
                          <a:lnTo>
                            <a:pt x="358" y="537"/>
                          </a:lnTo>
                          <a:lnTo>
                            <a:pt x="374" y="543"/>
                          </a:lnTo>
                          <a:lnTo>
                            <a:pt x="360" y="555"/>
                          </a:lnTo>
                          <a:lnTo>
                            <a:pt x="345" y="563"/>
                          </a:lnTo>
                          <a:lnTo>
                            <a:pt x="329" y="568"/>
                          </a:lnTo>
                          <a:lnTo>
                            <a:pt x="315" y="572"/>
                          </a:lnTo>
                          <a:lnTo>
                            <a:pt x="298" y="574"/>
                          </a:lnTo>
                          <a:lnTo>
                            <a:pt x="282" y="574"/>
                          </a:lnTo>
                          <a:lnTo>
                            <a:pt x="267" y="573"/>
                          </a:lnTo>
                          <a:lnTo>
                            <a:pt x="253" y="571"/>
                          </a:lnTo>
                          <a:lnTo>
                            <a:pt x="238" y="567"/>
                          </a:lnTo>
                          <a:lnTo>
                            <a:pt x="225" y="563"/>
                          </a:lnTo>
                          <a:lnTo>
                            <a:pt x="212" y="558"/>
                          </a:lnTo>
                          <a:lnTo>
                            <a:pt x="202" y="554"/>
                          </a:lnTo>
                          <a:lnTo>
                            <a:pt x="193" y="548"/>
                          </a:lnTo>
                          <a:lnTo>
                            <a:pt x="185" y="543"/>
                          </a:lnTo>
                          <a:lnTo>
                            <a:pt x="179" y="540"/>
                          </a:lnTo>
                          <a:lnTo>
                            <a:pt x="176" y="536"/>
                          </a:lnTo>
                          <a:lnTo>
                            <a:pt x="172" y="540"/>
                          </a:lnTo>
                          <a:lnTo>
                            <a:pt x="163" y="550"/>
                          </a:lnTo>
                          <a:lnTo>
                            <a:pt x="149" y="563"/>
                          </a:lnTo>
                          <a:lnTo>
                            <a:pt x="129" y="575"/>
                          </a:lnTo>
                          <a:lnTo>
                            <a:pt x="103" y="587"/>
                          </a:lnTo>
                          <a:lnTo>
                            <a:pt x="73" y="594"/>
                          </a:lnTo>
                          <a:lnTo>
                            <a:pt x="40" y="594"/>
                          </a:lnTo>
                          <a:lnTo>
                            <a:pt x="1" y="583"/>
                          </a:lnTo>
                          <a:lnTo>
                            <a:pt x="2" y="582"/>
                          </a:lnTo>
                          <a:lnTo>
                            <a:pt x="2" y="578"/>
                          </a:lnTo>
                          <a:lnTo>
                            <a:pt x="2" y="573"/>
                          </a:lnTo>
                          <a:lnTo>
                            <a:pt x="0" y="567"/>
                          </a:lnTo>
                          <a:lnTo>
                            <a:pt x="5" y="570"/>
                          </a:lnTo>
                          <a:lnTo>
                            <a:pt x="17" y="574"/>
                          </a:lnTo>
                          <a:lnTo>
                            <a:pt x="37" y="579"/>
                          </a:lnTo>
                          <a:lnTo>
                            <a:pt x="61" y="581"/>
                          </a:lnTo>
                          <a:lnTo>
                            <a:pt x="87" y="580"/>
                          </a:lnTo>
                          <a:lnTo>
                            <a:pt x="114" y="573"/>
                          </a:lnTo>
                          <a:lnTo>
                            <a:pt x="140" y="558"/>
                          </a:lnTo>
                          <a:lnTo>
                            <a:pt x="163" y="532"/>
                          </a:lnTo>
                          <a:lnTo>
                            <a:pt x="158" y="529"/>
                          </a:lnTo>
                          <a:lnTo>
                            <a:pt x="146" y="521"/>
                          </a:lnTo>
                          <a:lnTo>
                            <a:pt x="129" y="509"/>
                          </a:lnTo>
                          <a:lnTo>
                            <a:pt x="110" y="491"/>
                          </a:lnTo>
                          <a:lnTo>
                            <a:pt x="92" y="471"/>
                          </a:lnTo>
                          <a:lnTo>
                            <a:pt x="78" y="448"/>
                          </a:lnTo>
                          <a:lnTo>
                            <a:pt x="70" y="422"/>
                          </a:lnTo>
                          <a:lnTo>
                            <a:pt x="72" y="396"/>
                          </a:lnTo>
                          <a:lnTo>
                            <a:pt x="87" y="412"/>
                          </a:lnTo>
                          <a:lnTo>
                            <a:pt x="86" y="407"/>
                          </a:lnTo>
                          <a:lnTo>
                            <a:pt x="84" y="394"/>
                          </a:lnTo>
                          <a:lnTo>
                            <a:pt x="83" y="374"/>
                          </a:lnTo>
                          <a:lnTo>
                            <a:pt x="84" y="348"/>
                          </a:lnTo>
                          <a:lnTo>
                            <a:pt x="90" y="318"/>
                          </a:lnTo>
                          <a:lnTo>
                            <a:pt x="102" y="284"/>
                          </a:lnTo>
                          <a:lnTo>
                            <a:pt x="123" y="250"/>
                          </a:lnTo>
                          <a:lnTo>
                            <a:pt x="155" y="217"/>
                          </a:lnTo>
                          <a:lnTo>
                            <a:pt x="165" y="237"/>
                          </a:lnTo>
                          <a:lnTo>
                            <a:pt x="166" y="234"/>
                          </a:lnTo>
                          <a:lnTo>
                            <a:pt x="171" y="222"/>
                          </a:lnTo>
                          <a:lnTo>
                            <a:pt x="179" y="207"/>
                          </a:lnTo>
                          <a:lnTo>
                            <a:pt x="188" y="188"/>
                          </a:lnTo>
                          <a:lnTo>
                            <a:pt x="202" y="167"/>
                          </a:lnTo>
                          <a:lnTo>
                            <a:pt x="217" y="146"/>
                          </a:lnTo>
                          <a:lnTo>
                            <a:pt x="235" y="127"/>
                          </a:lnTo>
                          <a:lnTo>
                            <a:pt x="256" y="111"/>
                          </a:lnTo>
                          <a:lnTo>
                            <a:pt x="259" y="128"/>
                          </a:lnTo>
                          <a:lnTo>
                            <a:pt x="263" y="125"/>
                          </a:lnTo>
                          <a:lnTo>
                            <a:pt x="271" y="118"/>
                          </a:lnTo>
                          <a:lnTo>
                            <a:pt x="286" y="105"/>
                          </a:lnTo>
                          <a:lnTo>
                            <a:pt x="305" y="91"/>
                          </a:lnTo>
                          <a:lnTo>
                            <a:pt x="331" y="76"/>
                          </a:lnTo>
                          <a:lnTo>
                            <a:pt x="359" y="60"/>
                          </a:lnTo>
                          <a:lnTo>
                            <a:pt x="393" y="46"/>
                          </a:lnTo>
                          <a:lnTo>
                            <a:pt x="429" y="35"/>
                          </a:lnTo>
                          <a:lnTo>
                            <a:pt x="442" y="31"/>
                          </a:lnTo>
                          <a:lnTo>
                            <a:pt x="451" y="28"/>
                          </a:lnTo>
                          <a:lnTo>
                            <a:pt x="459" y="23"/>
                          </a:lnTo>
                          <a:lnTo>
                            <a:pt x="465" y="20"/>
                          </a:lnTo>
                          <a:lnTo>
                            <a:pt x="469" y="15"/>
                          </a:lnTo>
                          <a:lnTo>
                            <a:pt x="474" y="11"/>
                          </a:lnTo>
                          <a:lnTo>
                            <a:pt x="479" y="6"/>
                          </a:lnTo>
                          <a:lnTo>
                            <a:pt x="484" y="2"/>
                          </a:lnTo>
                          <a:lnTo>
                            <a:pt x="492" y="0"/>
                          </a:lnTo>
                          <a:lnTo>
                            <a:pt x="496" y="11"/>
                          </a:lnTo>
                          <a:lnTo>
                            <a:pt x="496" y="22"/>
                          </a:lnTo>
                          <a:lnTo>
                            <a:pt x="496" y="28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960" name="Freeform 70"/>
                    <p:cNvSpPr>
                      <a:spLocks noChangeAspect="1"/>
                    </p:cNvSpPr>
                    <p:nvPr/>
                  </p:nvSpPr>
                  <p:spPr bwMode="auto">
                    <a:xfrm rot="275538">
                      <a:off x="2969" y="2768"/>
                      <a:ext cx="115" cy="158"/>
                    </a:xfrm>
                    <a:custGeom>
                      <a:avLst/>
                      <a:gdLst>
                        <a:gd name="T0" fmla="*/ 0 w 313"/>
                        <a:gd name="T1" fmla="*/ 518 h 518"/>
                        <a:gd name="T2" fmla="*/ 0 w 313"/>
                        <a:gd name="T3" fmla="*/ 518 h 518"/>
                        <a:gd name="T4" fmla="*/ 10 w 313"/>
                        <a:gd name="T5" fmla="*/ 505 h 518"/>
                        <a:gd name="T6" fmla="*/ 23 w 313"/>
                        <a:gd name="T7" fmla="*/ 489 h 518"/>
                        <a:gd name="T8" fmla="*/ 39 w 313"/>
                        <a:gd name="T9" fmla="*/ 468 h 518"/>
                        <a:gd name="T10" fmla="*/ 57 w 313"/>
                        <a:gd name="T11" fmla="*/ 443 h 518"/>
                        <a:gd name="T12" fmla="*/ 77 w 313"/>
                        <a:gd name="T13" fmla="*/ 415 h 518"/>
                        <a:gd name="T14" fmla="*/ 99 w 313"/>
                        <a:gd name="T15" fmla="*/ 385 h 518"/>
                        <a:gd name="T16" fmla="*/ 122 w 313"/>
                        <a:gd name="T17" fmla="*/ 352 h 518"/>
                        <a:gd name="T18" fmla="*/ 146 w 313"/>
                        <a:gd name="T19" fmla="*/ 316 h 518"/>
                        <a:gd name="T20" fmla="*/ 170 w 313"/>
                        <a:gd name="T21" fmla="*/ 280 h 518"/>
                        <a:gd name="T22" fmla="*/ 194 w 313"/>
                        <a:gd name="T23" fmla="*/ 242 h 518"/>
                        <a:gd name="T24" fmla="*/ 217 w 313"/>
                        <a:gd name="T25" fmla="*/ 201 h 518"/>
                        <a:gd name="T26" fmla="*/ 240 w 313"/>
                        <a:gd name="T27" fmla="*/ 161 h 518"/>
                        <a:gd name="T28" fmla="*/ 261 w 313"/>
                        <a:gd name="T29" fmla="*/ 121 h 518"/>
                        <a:gd name="T30" fmla="*/ 280 w 313"/>
                        <a:gd name="T31" fmla="*/ 80 h 518"/>
                        <a:gd name="T32" fmla="*/ 298 w 313"/>
                        <a:gd name="T33" fmla="*/ 39 h 518"/>
                        <a:gd name="T34" fmla="*/ 313 w 313"/>
                        <a:gd name="T35" fmla="*/ 0 h 518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w 313"/>
                        <a:gd name="T55" fmla="*/ 0 h 518"/>
                        <a:gd name="T56" fmla="*/ 313 w 313"/>
                        <a:gd name="T57" fmla="*/ 518 h 518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T54" t="T55" r="T56" b="T57"/>
                      <a:pathLst>
                        <a:path w="313" h="518">
                          <a:moveTo>
                            <a:pt x="0" y="518"/>
                          </a:moveTo>
                          <a:lnTo>
                            <a:pt x="0" y="518"/>
                          </a:lnTo>
                          <a:lnTo>
                            <a:pt x="10" y="505"/>
                          </a:lnTo>
                          <a:lnTo>
                            <a:pt x="23" y="489"/>
                          </a:lnTo>
                          <a:lnTo>
                            <a:pt x="39" y="468"/>
                          </a:lnTo>
                          <a:lnTo>
                            <a:pt x="57" y="443"/>
                          </a:lnTo>
                          <a:lnTo>
                            <a:pt x="77" y="415"/>
                          </a:lnTo>
                          <a:lnTo>
                            <a:pt x="99" y="385"/>
                          </a:lnTo>
                          <a:lnTo>
                            <a:pt x="122" y="352"/>
                          </a:lnTo>
                          <a:lnTo>
                            <a:pt x="146" y="316"/>
                          </a:lnTo>
                          <a:lnTo>
                            <a:pt x="170" y="280"/>
                          </a:lnTo>
                          <a:lnTo>
                            <a:pt x="194" y="242"/>
                          </a:lnTo>
                          <a:lnTo>
                            <a:pt x="217" y="201"/>
                          </a:lnTo>
                          <a:lnTo>
                            <a:pt x="240" y="161"/>
                          </a:lnTo>
                          <a:lnTo>
                            <a:pt x="261" y="121"/>
                          </a:lnTo>
                          <a:lnTo>
                            <a:pt x="280" y="80"/>
                          </a:lnTo>
                          <a:lnTo>
                            <a:pt x="298" y="39"/>
                          </a:lnTo>
                          <a:lnTo>
                            <a:pt x="313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1956" name="Freeform 71"/>
                  <p:cNvSpPr>
                    <a:spLocks noChangeAspect="1"/>
                  </p:cNvSpPr>
                  <p:nvPr/>
                </p:nvSpPr>
                <p:spPr bwMode="auto">
                  <a:xfrm rot="275538">
                    <a:off x="2949" y="2834"/>
                    <a:ext cx="133" cy="88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57" name="Freeform 72"/>
                  <p:cNvSpPr>
                    <a:spLocks noChangeAspect="1"/>
                  </p:cNvSpPr>
                  <p:nvPr/>
                </p:nvSpPr>
                <p:spPr bwMode="auto">
                  <a:xfrm rot="275538">
                    <a:off x="2984" y="2802"/>
                    <a:ext cx="111" cy="89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1958" name="Freeform 73"/>
                  <p:cNvSpPr>
                    <a:spLocks noChangeAspect="1"/>
                  </p:cNvSpPr>
                  <p:nvPr/>
                </p:nvSpPr>
                <p:spPr bwMode="auto">
                  <a:xfrm rot="275538">
                    <a:off x="3031" y="2801"/>
                    <a:ext cx="53" cy="4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1917" name="Group 74"/>
                <p:cNvGrpSpPr>
                  <a:grpSpLocks noChangeAspect="1"/>
                </p:cNvGrpSpPr>
                <p:nvPr/>
              </p:nvGrpSpPr>
              <p:grpSpPr bwMode="auto">
                <a:xfrm rot="20289127" flipH="1">
                  <a:off x="1841843" y="2219053"/>
                  <a:ext cx="74613" cy="119063"/>
                  <a:chOff x="3476" y="2515"/>
                  <a:chExt cx="325" cy="354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949" name="Freeform 75"/>
                  <p:cNvSpPr>
                    <a:spLocks noChangeAspect="1"/>
                  </p:cNvSpPr>
                  <p:nvPr/>
                </p:nvSpPr>
                <p:spPr bwMode="auto">
                  <a:xfrm rot="-2584518">
                    <a:off x="3476" y="2533"/>
                    <a:ext cx="324" cy="336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grpSp>
                <p:nvGrpSpPr>
                  <p:cNvPr id="1950" name="Group 7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562" y="2515"/>
                    <a:ext cx="239" cy="293"/>
                    <a:chOff x="3562" y="2515"/>
                    <a:chExt cx="239" cy="293"/>
                  </a:xfrm>
                  <a:grpFill/>
                </p:grpSpPr>
                <p:sp>
                  <p:nvSpPr>
                    <p:cNvPr id="1951" name="Freeform 77"/>
                    <p:cNvSpPr>
                      <a:spLocks noChangeAspect="1"/>
                    </p:cNvSpPr>
                    <p:nvPr/>
                  </p:nvSpPr>
                  <p:spPr bwMode="auto">
                    <a:xfrm rot="-2584518">
                      <a:off x="3562" y="2515"/>
                      <a:ext cx="195" cy="293"/>
                    </a:xfrm>
                    <a:custGeom>
                      <a:avLst/>
                      <a:gdLst>
                        <a:gd name="T0" fmla="*/ 0 w 313"/>
                        <a:gd name="T1" fmla="*/ 518 h 518"/>
                        <a:gd name="T2" fmla="*/ 0 w 313"/>
                        <a:gd name="T3" fmla="*/ 518 h 518"/>
                        <a:gd name="T4" fmla="*/ 10 w 313"/>
                        <a:gd name="T5" fmla="*/ 505 h 518"/>
                        <a:gd name="T6" fmla="*/ 23 w 313"/>
                        <a:gd name="T7" fmla="*/ 489 h 518"/>
                        <a:gd name="T8" fmla="*/ 39 w 313"/>
                        <a:gd name="T9" fmla="*/ 468 h 518"/>
                        <a:gd name="T10" fmla="*/ 57 w 313"/>
                        <a:gd name="T11" fmla="*/ 443 h 518"/>
                        <a:gd name="T12" fmla="*/ 77 w 313"/>
                        <a:gd name="T13" fmla="*/ 415 h 518"/>
                        <a:gd name="T14" fmla="*/ 99 w 313"/>
                        <a:gd name="T15" fmla="*/ 385 h 518"/>
                        <a:gd name="T16" fmla="*/ 122 w 313"/>
                        <a:gd name="T17" fmla="*/ 352 h 518"/>
                        <a:gd name="T18" fmla="*/ 146 w 313"/>
                        <a:gd name="T19" fmla="*/ 316 h 518"/>
                        <a:gd name="T20" fmla="*/ 170 w 313"/>
                        <a:gd name="T21" fmla="*/ 280 h 518"/>
                        <a:gd name="T22" fmla="*/ 194 w 313"/>
                        <a:gd name="T23" fmla="*/ 242 h 518"/>
                        <a:gd name="T24" fmla="*/ 217 w 313"/>
                        <a:gd name="T25" fmla="*/ 201 h 518"/>
                        <a:gd name="T26" fmla="*/ 240 w 313"/>
                        <a:gd name="T27" fmla="*/ 161 h 518"/>
                        <a:gd name="T28" fmla="*/ 261 w 313"/>
                        <a:gd name="T29" fmla="*/ 121 h 518"/>
                        <a:gd name="T30" fmla="*/ 280 w 313"/>
                        <a:gd name="T31" fmla="*/ 80 h 518"/>
                        <a:gd name="T32" fmla="*/ 298 w 313"/>
                        <a:gd name="T33" fmla="*/ 39 h 518"/>
                        <a:gd name="T34" fmla="*/ 313 w 313"/>
                        <a:gd name="T35" fmla="*/ 0 h 518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w 313"/>
                        <a:gd name="T55" fmla="*/ 0 h 518"/>
                        <a:gd name="T56" fmla="*/ 313 w 313"/>
                        <a:gd name="T57" fmla="*/ 518 h 518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T54" t="T55" r="T56" b="T57"/>
                      <a:pathLst>
                        <a:path w="313" h="518">
                          <a:moveTo>
                            <a:pt x="0" y="518"/>
                          </a:moveTo>
                          <a:lnTo>
                            <a:pt x="0" y="518"/>
                          </a:lnTo>
                          <a:lnTo>
                            <a:pt x="10" y="505"/>
                          </a:lnTo>
                          <a:lnTo>
                            <a:pt x="23" y="489"/>
                          </a:lnTo>
                          <a:lnTo>
                            <a:pt x="39" y="468"/>
                          </a:lnTo>
                          <a:lnTo>
                            <a:pt x="57" y="443"/>
                          </a:lnTo>
                          <a:lnTo>
                            <a:pt x="77" y="415"/>
                          </a:lnTo>
                          <a:lnTo>
                            <a:pt x="99" y="385"/>
                          </a:lnTo>
                          <a:lnTo>
                            <a:pt x="122" y="352"/>
                          </a:lnTo>
                          <a:lnTo>
                            <a:pt x="146" y="316"/>
                          </a:lnTo>
                          <a:lnTo>
                            <a:pt x="170" y="280"/>
                          </a:lnTo>
                          <a:lnTo>
                            <a:pt x="194" y="242"/>
                          </a:lnTo>
                          <a:lnTo>
                            <a:pt x="217" y="201"/>
                          </a:lnTo>
                          <a:lnTo>
                            <a:pt x="240" y="161"/>
                          </a:lnTo>
                          <a:lnTo>
                            <a:pt x="261" y="121"/>
                          </a:lnTo>
                          <a:lnTo>
                            <a:pt x="280" y="80"/>
                          </a:lnTo>
                          <a:lnTo>
                            <a:pt x="298" y="39"/>
                          </a:lnTo>
                          <a:lnTo>
                            <a:pt x="313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952" name="Freeform 78"/>
                    <p:cNvSpPr>
                      <a:spLocks noChangeAspect="1"/>
                    </p:cNvSpPr>
                    <p:nvPr/>
                  </p:nvSpPr>
                  <p:spPr bwMode="auto">
                    <a:xfrm rot="-2584518">
                      <a:off x="3576" y="2633"/>
                      <a:ext cx="225" cy="164"/>
                    </a:xfrm>
                    <a:custGeom>
                      <a:avLst/>
                      <a:gdLst>
                        <a:gd name="T0" fmla="*/ 360 w 360"/>
                        <a:gd name="T1" fmla="*/ 170 h 288"/>
                        <a:gd name="T2" fmla="*/ 360 w 360"/>
                        <a:gd name="T3" fmla="*/ 170 h 288"/>
                        <a:gd name="T4" fmla="*/ 341 w 360"/>
                        <a:gd name="T5" fmla="*/ 193 h 288"/>
                        <a:gd name="T6" fmla="*/ 319 w 360"/>
                        <a:gd name="T7" fmla="*/ 212 h 288"/>
                        <a:gd name="T8" fmla="*/ 295 w 360"/>
                        <a:gd name="T9" fmla="*/ 229 h 288"/>
                        <a:gd name="T10" fmla="*/ 271 w 360"/>
                        <a:gd name="T11" fmla="*/ 243 h 288"/>
                        <a:gd name="T12" fmla="*/ 246 w 360"/>
                        <a:gd name="T13" fmla="*/ 255 h 288"/>
                        <a:gd name="T14" fmla="*/ 220 w 360"/>
                        <a:gd name="T15" fmla="*/ 264 h 288"/>
                        <a:gd name="T16" fmla="*/ 195 w 360"/>
                        <a:gd name="T17" fmla="*/ 272 h 288"/>
                        <a:gd name="T18" fmla="*/ 170 w 360"/>
                        <a:gd name="T19" fmla="*/ 278 h 288"/>
                        <a:gd name="T20" fmla="*/ 147 w 360"/>
                        <a:gd name="T21" fmla="*/ 283 h 288"/>
                        <a:gd name="T22" fmla="*/ 125 w 360"/>
                        <a:gd name="T23" fmla="*/ 285 h 288"/>
                        <a:gd name="T24" fmla="*/ 106 w 360"/>
                        <a:gd name="T25" fmla="*/ 287 h 288"/>
                        <a:gd name="T26" fmla="*/ 88 w 360"/>
                        <a:gd name="T27" fmla="*/ 288 h 288"/>
                        <a:gd name="T28" fmla="*/ 75 w 360"/>
                        <a:gd name="T29" fmla="*/ 288 h 288"/>
                        <a:gd name="T30" fmla="*/ 64 w 360"/>
                        <a:gd name="T31" fmla="*/ 288 h 288"/>
                        <a:gd name="T32" fmla="*/ 57 w 360"/>
                        <a:gd name="T33" fmla="*/ 288 h 288"/>
                        <a:gd name="T34" fmla="*/ 55 w 360"/>
                        <a:gd name="T35" fmla="*/ 288 h 288"/>
                        <a:gd name="T36" fmla="*/ 55 w 360"/>
                        <a:gd name="T37" fmla="*/ 288 h 288"/>
                        <a:gd name="T38" fmla="*/ 53 w 360"/>
                        <a:gd name="T39" fmla="*/ 284 h 288"/>
                        <a:gd name="T40" fmla="*/ 48 w 360"/>
                        <a:gd name="T41" fmla="*/ 273 h 288"/>
                        <a:gd name="T42" fmla="*/ 41 w 360"/>
                        <a:gd name="T43" fmla="*/ 257 h 288"/>
                        <a:gd name="T44" fmla="*/ 33 w 360"/>
                        <a:gd name="T45" fmla="*/ 237 h 288"/>
                        <a:gd name="T46" fmla="*/ 25 w 360"/>
                        <a:gd name="T47" fmla="*/ 215 h 288"/>
                        <a:gd name="T48" fmla="*/ 16 w 360"/>
                        <a:gd name="T49" fmla="*/ 192 h 288"/>
                        <a:gd name="T50" fmla="*/ 9 w 360"/>
                        <a:gd name="T51" fmla="*/ 171 h 288"/>
                        <a:gd name="T52" fmla="*/ 3 w 360"/>
                        <a:gd name="T53" fmla="*/ 153 h 288"/>
                        <a:gd name="T54" fmla="*/ 3 w 360"/>
                        <a:gd name="T55" fmla="*/ 153 h 288"/>
                        <a:gd name="T56" fmla="*/ 0 w 360"/>
                        <a:gd name="T57" fmla="*/ 134 h 288"/>
                        <a:gd name="T58" fmla="*/ 0 w 360"/>
                        <a:gd name="T59" fmla="*/ 112 h 288"/>
                        <a:gd name="T60" fmla="*/ 2 w 360"/>
                        <a:gd name="T61" fmla="*/ 89 h 288"/>
                        <a:gd name="T62" fmla="*/ 6 w 360"/>
                        <a:gd name="T63" fmla="*/ 66 h 288"/>
                        <a:gd name="T64" fmla="*/ 10 w 360"/>
                        <a:gd name="T65" fmla="*/ 45 h 288"/>
                        <a:gd name="T66" fmla="*/ 16 w 360"/>
                        <a:gd name="T67" fmla="*/ 25 h 288"/>
                        <a:gd name="T68" fmla="*/ 22 w 360"/>
                        <a:gd name="T69" fmla="*/ 10 h 288"/>
                        <a:gd name="T70" fmla="*/ 28 w 360"/>
                        <a:gd name="T71" fmla="*/ 0 h 288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w 360"/>
                        <a:gd name="T109" fmla="*/ 0 h 288"/>
                        <a:gd name="T110" fmla="*/ 360 w 360"/>
                        <a:gd name="T111" fmla="*/ 288 h 288"/>
                      </a:gdLst>
                      <a:ahLst/>
                      <a:cxnLst>
                        <a:cxn ang="T72">
                          <a:pos x="T0" y="T1"/>
                        </a:cxn>
                        <a:cxn ang="T73">
                          <a:pos x="T2" y="T3"/>
                        </a:cxn>
                        <a:cxn ang="T74">
                          <a:pos x="T4" y="T5"/>
                        </a:cxn>
                        <a:cxn ang="T75">
                          <a:pos x="T6" y="T7"/>
                        </a:cxn>
                        <a:cxn ang="T76">
                          <a:pos x="T8" y="T9"/>
                        </a:cxn>
                        <a:cxn ang="T77">
                          <a:pos x="T10" y="T11"/>
                        </a:cxn>
                        <a:cxn ang="T78">
                          <a:pos x="T12" y="T13"/>
                        </a:cxn>
                        <a:cxn ang="T79">
                          <a:pos x="T14" y="T15"/>
                        </a:cxn>
                        <a:cxn ang="T80">
                          <a:pos x="T16" y="T17"/>
                        </a:cxn>
                        <a:cxn ang="T81">
                          <a:pos x="T18" y="T19"/>
                        </a:cxn>
                        <a:cxn ang="T82">
                          <a:pos x="T20" y="T21"/>
                        </a:cxn>
                        <a:cxn ang="T83">
                          <a:pos x="T22" y="T23"/>
                        </a:cxn>
                        <a:cxn ang="T84">
                          <a:pos x="T24" y="T25"/>
                        </a:cxn>
                        <a:cxn ang="T85">
                          <a:pos x="T26" y="T27"/>
                        </a:cxn>
                        <a:cxn ang="T86">
                          <a:pos x="T28" y="T29"/>
                        </a:cxn>
                        <a:cxn ang="T87">
                          <a:pos x="T30" y="T31"/>
                        </a:cxn>
                        <a:cxn ang="T88">
                          <a:pos x="T32" y="T33"/>
                        </a:cxn>
                        <a:cxn ang="T89">
                          <a:pos x="T34" y="T35"/>
                        </a:cxn>
                        <a:cxn ang="T90">
                          <a:pos x="T36" y="T37"/>
                        </a:cxn>
                        <a:cxn ang="T91">
                          <a:pos x="T38" y="T39"/>
                        </a:cxn>
                        <a:cxn ang="T92">
                          <a:pos x="T40" y="T41"/>
                        </a:cxn>
                        <a:cxn ang="T93">
                          <a:pos x="T42" y="T43"/>
                        </a:cxn>
                        <a:cxn ang="T94">
                          <a:pos x="T44" y="T45"/>
                        </a:cxn>
                        <a:cxn ang="T95">
                          <a:pos x="T46" y="T47"/>
                        </a:cxn>
                        <a:cxn ang="T96">
                          <a:pos x="T48" y="T49"/>
                        </a:cxn>
                        <a:cxn ang="T97">
                          <a:pos x="T50" y="T51"/>
                        </a:cxn>
                        <a:cxn ang="T98">
                          <a:pos x="T52" y="T53"/>
                        </a:cxn>
                        <a:cxn ang="T99">
                          <a:pos x="T54" y="T55"/>
                        </a:cxn>
                        <a:cxn ang="T100">
                          <a:pos x="T56" y="T57"/>
                        </a:cxn>
                        <a:cxn ang="T101">
                          <a:pos x="T58" y="T59"/>
                        </a:cxn>
                        <a:cxn ang="T102">
                          <a:pos x="T60" y="T61"/>
                        </a:cxn>
                        <a:cxn ang="T103">
                          <a:pos x="T62" y="T63"/>
                        </a:cxn>
                        <a:cxn ang="T104">
                          <a:pos x="T64" y="T65"/>
                        </a:cxn>
                        <a:cxn ang="T105">
                          <a:pos x="T66" y="T67"/>
                        </a:cxn>
                        <a:cxn ang="T106">
                          <a:pos x="T68" y="T69"/>
                        </a:cxn>
                        <a:cxn ang="T107">
                          <a:pos x="T70" y="T71"/>
                        </a:cxn>
                      </a:cxnLst>
                      <a:rect l="T108" t="T109" r="T110" b="T111"/>
                      <a:pathLst>
                        <a:path w="360" h="288">
                          <a:moveTo>
                            <a:pt x="360" y="170"/>
                          </a:moveTo>
                          <a:lnTo>
                            <a:pt x="360" y="170"/>
                          </a:lnTo>
                          <a:lnTo>
                            <a:pt x="341" y="193"/>
                          </a:lnTo>
                          <a:lnTo>
                            <a:pt x="319" y="212"/>
                          </a:lnTo>
                          <a:lnTo>
                            <a:pt x="295" y="229"/>
                          </a:lnTo>
                          <a:lnTo>
                            <a:pt x="271" y="243"/>
                          </a:lnTo>
                          <a:lnTo>
                            <a:pt x="246" y="255"/>
                          </a:lnTo>
                          <a:lnTo>
                            <a:pt x="220" y="264"/>
                          </a:lnTo>
                          <a:lnTo>
                            <a:pt x="195" y="272"/>
                          </a:lnTo>
                          <a:lnTo>
                            <a:pt x="170" y="278"/>
                          </a:lnTo>
                          <a:lnTo>
                            <a:pt x="147" y="283"/>
                          </a:lnTo>
                          <a:lnTo>
                            <a:pt x="125" y="285"/>
                          </a:lnTo>
                          <a:lnTo>
                            <a:pt x="106" y="287"/>
                          </a:lnTo>
                          <a:lnTo>
                            <a:pt x="88" y="288"/>
                          </a:lnTo>
                          <a:lnTo>
                            <a:pt x="75" y="288"/>
                          </a:lnTo>
                          <a:lnTo>
                            <a:pt x="64" y="288"/>
                          </a:lnTo>
                          <a:lnTo>
                            <a:pt x="57" y="288"/>
                          </a:lnTo>
                          <a:lnTo>
                            <a:pt x="55" y="288"/>
                          </a:lnTo>
                          <a:lnTo>
                            <a:pt x="53" y="284"/>
                          </a:lnTo>
                          <a:lnTo>
                            <a:pt x="48" y="273"/>
                          </a:lnTo>
                          <a:lnTo>
                            <a:pt x="41" y="257"/>
                          </a:lnTo>
                          <a:lnTo>
                            <a:pt x="33" y="237"/>
                          </a:lnTo>
                          <a:lnTo>
                            <a:pt x="25" y="215"/>
                          </a:lnTo>
                          <a:lnTo>
                            <a:pt x="16" y="192"/>
                          </a:lnTo>
                          <a:lnTo>
                            <a:pt x="9" y="171"/>
                          </a:lnTo>
                          <a:lnTo>
                            <a:pt x="3" y="153"/>
                          </a:lnTo>
                          <a:lnTo>
                            <a:pt x="0" y="134"/>
                          </a:lnTo>
                          <a:lnTo>
                            <a:pt x="0" y="112"/>
                          </a:lnTo>
                          <a:lnTo>
                            <a:pt x="2" y="89"/>
                          </a:lnTo>
                          <a:lnTo>
                            <a:pt x="6" y="66"/>
                          </a:lnTo>
                          <a:lnTo>
                            <a:pt x="10" y="45"/>
                          </a:lnTo>
                          <a:lnTo>
                            <a:pt x="16" y="25"/>
                          </a:lnTo>
                          <a:lnTo>
                            <a:pt x="22" y="10"/>
                          </a:lnTo>
                          <a:lnTo>
                            <a:pt x="28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953" name="Freeform 79"/>
                    <p:cNvSpPr>
                      <a:spLocks noChangeAspect="1"/>
                    </p:cNvSpPr>
                    <p:nvPr/>
                  </p:nvSpPr>
                  <p:spPr bwMode="auto">
                    <a:xfrm rot="-2584518">
                      <a:off x="3580" y="2562"/>
                      <a:ext cx="187" cy="165"/>
                    </a:xfrm>
                    <a:custGeom>
                      <a:avLst/>
                      <a:gdLst>
                        <a:gd name="T0" fmla="*/ 301 w 301"/>
                        <a:gd name="T1" fmla="*/ 138 h 291"/>
                        <a:gd name="T2" fmla="*/ 301 w 301"/>
                        <a:gd name="T3" fmla="*/ 138 h 291"/>
                        <a:gd name="T4" fmla="*/ 289 w 301"/>
                        <a:gd name="T5" fmla="*/ 162 h 291"/>
                        <a:gd name="T6" fmla="*/ 274 w 301"/>
                        <a:gd name="T7" fmla="*/ 184 h 291"/>
                        <a:gd name="T8" fmla="*/ 255 w 301"/>
                        <a:gd name="T9" fmla="*/ 203 h 291"/>
                        <a:gd name="T10" fmla="*/ 236 w 301"/>
                        <a:gd name="T11" fmla="*/ 220 h 291"/>
                        <a:gd name="T12" fmla="*/ 215 w 301"/>
                        <a:gd name="T13" fmla="*/ 234 h 291"/>
                        <a:gd name="T14" fmla="*/ 194 w 301"/>
                        <a:gd name="T15" fmla="*/ 246 h 291"/>
                        <a:gd name="T16" fmla="*/ 173 w 301"/>
                        <a:gd name="T17" fmla="*/ 257 h 291"/>
                        <a:gd name="T18" fmla="*/ 152 w 301"/>
                        <a:gd name="T19" fmla="*/ 266 h 291"/>
                        <a:gd name="T20" fmla="*/ 131 w 301"/>
                        <a:gd name="T21" fmla="*/ 273 h 291"/>
                        <a:gd name="T22" fmla="*/ 112 w 301"/>
                        <a:gd name="T23" fmla="*/ 279 h 291"/>
                        <a:gd name="T24" fmla="*/ 93 w 301"/>
                        <a:gd name="T25" fmla="*/ 283 h 291"/>
                        <a:gd name="T26" fmla="*/ 77 w 301"/>
                        <a:gd name="T27" fmla="*/ 287 h 291"/>
                        <a:gd name="T28" fmla="*/ 65 w 301"/>
                        <a:gd name="T29" fmla="*/ 289 h 291"/>
                        <a:gd name="T30" fmla="*/ 54 w 301"/>
                        <a:gd name="T31" fmla="*/ 290 h 291"/>
                        <a:gd name="T32" fmla="*/ 49 w 301"/>
                        <a:gd name="T33" fmla="*/ 291 h 291"/>
                        <a:gd name="T34" fmla="*/ 46 w 301"/>
                        <a:gd name="T35" fmla="*/ 291 h 291"/>
                        <a:gd name="T36" fmla="*/ 46 w 301"/>
                        <a:gd name="T37" fmla="*/ 291 h 291"/>
                        <a:gd name="T38" fmla="*/ 42 w 301"/>
                        <a:gd name="T39" fmla="*/ 284 h 291"/>
                        <a:gd name="T40" fmla="*/ 33 w 301"/>
                        <a:gd name="T41" fmla="*/ 265 h 291"/>
                        <a:gd name="T42" fmla="*/ 20 w 301"/>
                        <a:gd name="T43" fmla="*/ 235 h 291"/>
                        <a:gd name="T44" fmla="*/ 9 w 301"/>
                        <a:gd name="T45" fmla="*/ 197 h 291"/>
                        <a:gd name="T46" fmla="*/ 0 w 301"/>
                        <a:gd name="T47" fmla="*/ 152 h 291"/>
                        <a:gd name="T48" fmla="*/ 2 w 301"/>
                        <a:gd name="T49" fmla="*/ 104 h 291"/>
                        <a:gd name="T50" fmla="*/ 13 w 301"/>
                        <a:gd name="T51" fmla="*/ 52 h 291"/>
                        <a:gd name="T52" fmla="*/ 38 w 301"/>
                        <a:gd name="T53" fmla="*/ 0 h 291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w 301"/>
                        <a:gd name="T82" fmla="*/ 0 h 291"/>
                        <a:gd name="T83" fmla="*/ 301 w 301"/>
                        <a:gd name="T84" fmla="*/ 291 h 291"/>
                      </a:gdLst>
                      <a:ahLst/>
                      <a:cxnLst>
                        <a:cxn ang="T54">
                          <a:pos x="T0" y="T1"/>
                        </a:cxn>
                        <a:cxn ang="T55">
                          <a:pos x="T2" y="T3"/>
                        </a:cxn>
                        <a:cxn ang="T56">
                          <a:pos x="T4" y="T5"/>
                        </a:cxn>
                        <a:cxn ang="T57">
                          <a:pos x="T6" y="T7"/>
                        </a:cxn>
                        <a:cxn ang="T58">
                          <a:pos x="T8" y="T9"/>
                        </a:cxn>
                        <a:cxn ang="T59">
                          <a:pos x="T10" y="T11"/>
                        </a:cxn>
                        <a:cxn ang="T60">
                          <a:pos x="T12" y="T13"/>
                        </a:cxn>
                        <a:cxn ang="T61">
                          <a:pos x="T14" y="T15"/>
                        </a:cxn>
                        <a:cxn ang="T62">
                          <a:pos x="T16" y="T17"/>
                        </a:cxn>
                        <a:cxn ang="T63">
                          <a:pos x="T18" y="T19"/>
                        </a:cxn>
                        <a:cxn ang="T64">
                          <a:pos x="T20" y="T21"/>
                        </a:cxn>
                        <a:cxn ang="T65">
                          <a:pos x="T22" y="T23"/>
                        </a:cxn>
                        <a:cxn ang="T66">
                          <a:pos x="T24" y="T25"/>
                        </a:cxn>
                        <a:cxn ang="T67">
                          <a:pos x="T26" y="T27"/>
                        </a:cxn>
                        <a:cxn ang="T68">
                          <a:pos x="T28" y="T29"/>
                        </a:cxn>
                        <a:cxn ang="T69">
                          <a:pos x="T30" y="T31"/>
                        </a:cxn>
                        <a:cxn ang="T70">
                          <a:pos x="T32" y="T33"/>
                        </a:cxn>
                        <a:cxn ang="T71">
                          <a:pos x="T34" y="T35"/>
                        </a:cxn>
                        <a:cxn ang="T72">
                          <a:pos x="T36" y="T37"/>
                        </a:cxn>
                        <a:cxn ang="T73">
                          <a:pos x="T38" y="T39"/>
                        </a:cxn>
                        <a:cxn ang="T74">
                          <a:pos x="T40" y="T41"/>
                        </a:cxn>
                        <a:cxn ang="T75">
                          <a:pos x="T42" y="T43"/>
                        </a:cxn>
                        <a:cxn ang="T76">
                          <a:pos x="T44" y="T45"/>
                        </a:cxn>
                        <a:cxn ang="T77">
                          <a:pos x="T46" y="T47"/>
                        </a:cxn>
                        <a:cxn ang="T78">
                          <a:pos x="T48" y="T49"/>
                        </a:cxn>
                        <a:cxn ang="T79">
                          <a:pos x="T50" y="T51"/>
                        </a:cxn>
                        <a:cxn ang="T80">
                          <a:pos x="T52" y="T53"/>
                        </a:cxn>
                      </a:cxnLst>
                      <a:rect l="T81" t="T82" r="T83" b="T84"/>
                      <a:pathLst>
                        <a:path w="301" h="291">
                          <a:moveTo>
                            <a:pt x="301" y="138"/>
                          </a:moveTo>
                          <a:lnTo>
                            <a:pt x="301" y="138"/>
                          </a:lnTo>
                          <a:lnTo>
                            <a:pt x="289" y="162"/>
                          </a:lnTo>
                          <a:lnTo>
                            <a:pt x="274" y="184"/>
                          </a:lnTo>
                          <a:lnTo>
                            <a:pt x="255" y="203"/>
                          </a:lnTo>
                          <a:lnTo>
                            <a:pt x="236" y="220"/>
                          </a:lnTo>
                          <a:lnTo>
                            <a:pt x="215" y="234"/>
                          </a:lnTo>
                          <a:lnTo>
                            <a:pt x="194" y="246"/>
                          </a:lnTo>
                          <a:lnTo>
                            <a:pt x="173" y="257"/>
                          </a:lnTo>
                          <a:lnTo>
                            <a:pt x="152" y="266"/>
                          </a:lnTo>
                          <a:lnTo>
                            <a:pt x="131" y="273"/>
                          </a:lnTo>
                          <a:lnTo>
                            <a:pt x="112" y="279"/>
                          </a:lnTo>
                          <a:lnTo>
                            <a:pt x="93" y="283"/>
                          </a:lnTo>
                          <a:lnTo>
                            <a:pt x="77" y="287"/>
                          </a:lnTo>
                          <a:lnTo>
                            <a:pt x="65" y="289"/>
                          </a:lnTo>
                          <a:lnTo>
                            <a:pt x="54" y="290"/>
                          </a:lnTo>
                          <a:lnTo>
                            <a:pt x="49" y="291"/>
                          </a:lnTo>
                          <a:lnTo>
                            <a:pt x="46" y="291"/>
                          </a:lnTo>
                          <a:lnTo>
                            <a:pt x="42" y="284"/>
                          </a:lnTo>
                          <a:lnTo>
                            <a:pt x="33" y="265"/>
                          </a:lnTo>
                          <a:lnTo>
                            <a:pt x="20" y="235"/>
                          </a:lnTo>
                          <a:lnTo>
                            <a:pt x="9" y="197"/>
                          </a:lnTo>
                          <a:lnTo>
                            <a:pt x="0" y="152"/>
                          </a:lnTo>
                          <a:lnTo>
                            <a:pt x="2" y="104"/>
                          </a:lnTo>
                          <a:lnTo>
                            <a:pt x="13" y="52"/>
                          </a:lnTo>
                          <a:lnTo>
                            <a:pt x="38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954" name="Freeform 80"/>
                    <p:cNvSpPr>
                      <a:spLocks noChangeAspect="1"/>
                    </p:cNvSpPr>
                    <p:nvPr/>
                  </p:nvSpPr>
                  <p:spPr bwMode="auto">
                    <a:xfrm rot="-2584518">
                      <a:off x="3620" y="2552"/>
                      <a:ext cx="90" cy="87"/>
                    </a:xfrm>
                    <a:custGeom>
                      <a:avLst/>
                      <a:gdLst>
                        <a:gd name="T0" fmla="*/ 145 w 145"/>
                        <a:gd name="T1" fmla="*/ 74 h 154"/>
                        <a:gd name="T2" fmla="*/ 145 w 145"/>
                        <a:gd name="T3" fmla="*/ 74 h 154"/>
                        <a:gd name="T4" fmla="*/ 131 w 145"/>
                        <a:gd name="T5" fmla="*/ 97 h 154"/>
                        <a:gd name="T6" fmla="*/ 113 w 145"/>
                        <a:gd name="T7" fmla="*/ 114 h 154"/>
                        <a:gd name="T8" fmla="*/ 93 w 145"/>
                        <a:gd name="T9" fmla="*/ 129 h 154"/>
                        <a:gd name="T10" fmla="*/ 71 w 145"/>
                        <a:gd name="T11" fmla="*/ 140 h 154"/>
                        <a:gd name="T12" fmla="*/ 52 w 145"/>
                        <a:gd name="T13" fmla="*/ 146 h 154"/>
                        <a:gd name="T14" fmla="*/ 36 w 145"/>
                        <a:gd name="T15" fmla="*/ 151 h 154"/>
                        <a:gd name="T16" fmla="*/ 24 w 145"/>
                        <a:gd name="T17" fmla="*/ 153 h 154"/>
                        <a:gd name="T18" fmla="*/ 20 w 145"/>
                        <a:gd name="T19" fmla="*/ 154 h 154"/>
                        <a:gd name="T20" fmla="*/ 20 w 145"/>
                        <a:gd name="T21" fmla="*/ 154 h 154"/>
                        <a:gd name="T22" fmla="*/ 17 w 145"/>
                        <a:gd name="T23" fmla="*/ 150 h 154"/>
                        <a:gd name="T24" fmla="*/ 13 w 145"/>
                        <a:gd name="T25" fmla="*/ 138 h 154"/>
                        <a:gd name="T26" fmla="*/ 7 w 145"/>
                        <a:gd name="T27" fmla="*/ 120 h 154"/>
                        <a:gd name="T28" fmla="*/ 2 w 145"/>
                        <a:gd name="T29" fmla="*/ 98 h 154"/>
                        <a:gd name="T30" fmla="*/ 0 w 145"/>
                        <a:gd name="T31" fmla="*/ 73 h 154"/>
                        <a:gd name="T32" fmla="*/ 1 w 145"/>
                        <a:gd name="T33" fmla="*/ 48 h 154"/>
                        <a:gd name="T34" fmla="*/ 9 w 145"/>
                        <a:gd name="T35" fmla="*/ 22 h 154"/>
                        <a:gd name="T36" fmla="*/ 25 w 145"/>
                        <a:gd name="T37" fmla="*/ 0 h 154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w 145"/>
                        <a:gd name="T58" fmla="*/ 0 h 154"/>
                        <a:gd name="T59" fmla="*/ 145 w 145"/>
                        <a:gd name="T60" fmla="*/ 154 h 154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T57" t="T58" r="T59" b="T60"/>
                      <a:pathLst>
                        <a:path w="145" h="154">
                          <a:moveTo>
                            <a:pt x="145" y="74"/>
                          </a:moveTo>
                          <a:lnTo>
                            <a:pt x="145" y="74"/>
                          </a:lnTo>
                          <a:lnTo>
                            <a:pt x="131" y="97"/>
                          </a:lnTo>
                          <a:lnTo>
                            <a:pt x="113" y="114"/>
                          </a:lnTo>
                          <a:lnTo>
                            <a:pt x="93" y="129"/>
                          </a:lnTo>
                          <a:lnTo>
                            <a:pt x="71" y="140"/>
                          </a:lnTo>
                          <a:lnTo>
                            <a:pt x="52" y="146"/>
                          </a:lnTo>
                          <a:lnTo>
                            <a:pt x="36" y="151"/>
                          </a:lnTo>
                          <a:lnTo>
                            <a:pt x="24" y="153"/>
                          </a:lnTo>
                          <a:lnTo>
                            <a:pt x="20" y="154"/>
                          </a:lnTo>
                          <a:lnTo>
                            <a:pt x="17" y="150"/>
                          </a:lnTo>
                          <a:lnTo>
                            <a:pt x="13" y="138"/>
                          </a:lnTo>
                          <a:lnTo>
                            <a:pt x="7" y="120"/>
                          </a:lnTo>
                          <a:lnTo>
                            <a:pt x="2" y="98"/>
                          </a:lnTo>
                          <a:lnTo>
                            <a:pt x="0" y="73"/>
                          </a:lnTo>
                          <a:lnTo>
                            <a:pt x="1" y="48"/>
                          </a:lnTo>
                          <a:lnTo>
                            <a:pt x="9" y="22"/>
                          </a:lnTo>
                          <a:lnTo>
                            <a:pt x="25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</p:grpSp>
            <p:sp>
              <p:nvSpPr>
                <p:cNvPr id="1918" name="Rectangle 81"/>
                <p:cNvSpPr>
                  <a:spLocks noChangeAspect="1" noChangeArrowheads="1"/>
                </p:cNvSpPr>
                <p:nvPr/>
              </p:nvSpPr>
              <p:spPr bwMode="auto">
                <a:xfrm rot="20289127" flipH="1">
                  <a:off x="1886293" y="2333353"/>
                  <a:ext cx="15875" cy="2063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CCECF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>
                    <a:cs typeface="Arial" charset="0"/>
                  </a:endParaRPr>
                </a:p>
              </p:txBody>
            </p:sp>
            <p:sp>
              <p:nvSpPr>
                <p:cNvPr id="1919" name="Freeform 82"/>
                <p:cNvSpPr>
                  <a:spLocks noChangeAspect="1"/>
                </p:cNvSpPr>
                <p:nvPr/>
              </p:nvSpPr>
              <p:spPr bwMode="auto">
                <a:xfrm rot="21516436" flipH="1">
                  <a:off x="1872006" y="2323828"/>
                  <a:ext cx="163513" cy="127000"/>
                </a:xfrm>
                <a:custGeom>
                  <a:avLst/>
                  <a:gdLst>
                    <a:gd name="T0" fmla="*/ 320 w 341"/>
                    <a:gd name="T1" fmla="*/ 0 h 252"/>
                    <a:gd name="T2" fmla="*/ 288 w 341"/>
                    <a:gd name="T3" fmla="*/ 96 h 252"/>
                    <a:gd name="T4" fmla="*/ 0 w 341"/>
                    <a:gd name="T5" fmla="*/ 252 h 252"/>
                    <a:gd name="T6" fmla="*/ 0 60000 65536"/>
                    <a:gd name="T7" fmla="*/ 0 60000 65536"/>
                    <a:gd name="T8" fmla="*/ 0 60000 65536"/>
                    <a:gd name="T9" fmla="*/ 0 w 341"/>
                    <a:gd name="T10" fmla="*/ 0 h 252"/>
                    <a:gd name="T11" fmla="*/ 341 w 341"/>
                    <a:gd name="T12" fmla="*/ 252 h 25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1" h="252">
                      <a:moveTo>
                        <a:pt x="320" y="0"/>
                      </a:moveTo>
                      <a:cubicBezTo>
                        <a:pt x="330" y="27"/>
                        <a:pt x="341" y="54"/>
                        <a:pt x="288" y="96"/>
                      </a:cubicBezTo>
                      <a:cubicBezTo>
                        <a:pt x="235" y="138"/>
                        <a:pt x="48" y="226"/>
                        <a:pt x="0" y="252"/>
                      </a:cubicBezTo>
                    </a:path>
                  </a:pathLst>
                </a:custGeom>
                <a:noFill/>
                <a:ln w="19050" cmpd="sng">
                  <a:solidFill>
                    <a:schemeClr val="bg1">
                      <a:lumMod val="6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20" name="Freeform 84"/>
                <p:cNvSpPr>
                  <a:spLocks noChangeAspect="1"/>
                </p:cNvSpPr>
                <p:nvPr/>
              </p:nvSpPr>
              <p:spPr bwMode="auto">
                <a:xfrm>
                  <a:off x="2132356" y="2636565"/>
                  <a:ext cx="41275" cy="249238"/>
                </a:xfrm>
                <a:custGeom>
                  <a:avLst/>
                  <a:gdLst>
                    <a:gd name="T0" fmla="*/ 0 w 57"/>
                    <a:gd name="T1" fmla="*/ 0 h 492"/>
                    <a:gd name="T2" fmla="*/ 28 w 57"/>
                    <a:gd name="T3" fmla="*/ 56 h 492"/>
                    <a:gd name="T4" fmla="*/ 54 w 57"/>
                    <a:gd name="T5" fmla="*/ 128 h 492"/>
                    <a:gd name="T6" fmla="*/ 10 w 57"/>
                    <a:gd name="T7" fmla="*/ 492 h 49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7"/>
                    <a:gd name="T13" fmla="*/ 0 h 492"/>
                    <a:gd name="T14" fmla="*/ 57 w 57"/>
                    <a:gd name="T15" fmla="*/ 492 h 49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7" h="492">
                      <a:moveTo>
                        <a:pt x="0" y="0"/>
                      </a:moveTo>
                      <a:cubicBezTo>
                        <a:pt x="9" y="17"/>
                        <a:pt x="19" y="35"/>
                        <a:pt x="28" y="56"/>
                      </a:cubicBezTo>
                      <a:cubicBezTo>
                        <a:pt x="37" y="77"/>
                        <a:pt x="57" y="55"/>
                        <a:pt x="54" y="128"/>
                      </a:cubicBezTo>
                      <a:cubicBezTo>
                        <a:pt x="51" y="201"/>
                        <a:pt x="17" y="431"/>
                        <a:pt x="10" y="492"/>
                      </a:cubicBezTo>
                    </a:path>
                  </a:pathLst>
                </a:custGeom>
                <a:noFill/>
                <a:ln w="1905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21" name="Freeform 85"/>
                <p:cNvSpPr>
                  <a:spLocks noChangeAspect="1"/>
                </p:cNvSpPr>
                <p:nvPr/>
              </p:nvSpPr>
              <p:spPr bwMode="auto">
                <a:xfrm>
                  <a:off x="2145056" y="2882628"/>
                  <a:ext cx="22225" cy="77788"/>
                </a:xfrm>
                <a:custGeom>
                  <a:avLst/>
                  <a:gdLst>
                    <a:gd name="T0" fmla="*/ 0 w 39"/>
                    <a:gd name="T1" fmla="*/ 0 h 110"/>
                    <a:gd name="T2" fmla="*/ 20 w 39"/>
                    <a:gd name="T3" fmla="*/ 24 h 110"/>
                    <a:gd name="T4" fmla="*/ 36 w 39"/>
                    <a:gd name="T5" fmla="*/ 78 h 110"/>
                    <a:gd name="T6" fmla="*/ 38 w 39"/>
                    <a:gd name="T7" fmla="*/ 110 h 11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9"/>
                    <a:gd name="T13" fmla="*/ 0 h 110"/>
                    <a:gd name="T14" fmla="*/ 39 w 39"/>
                    <a:gd name="T15" fmla="*/ 110 h 11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9" h="110">
                      <a:moveTo>
                        <a:pt x="0" y="0"/>
                      </a:moveTo>
                      <a:cubicBezTo>
                        <a:pt x="7" y="5"/>
                        <a:pt x="14" y="11"/>
                        <a:pt x="20" y="24"/>
                      </a:cubicBezTo>
                      <a:cubicBezTo>
                        <a:pt x="26" y="37"/>
                        <a:pt x="33" y="64"/>
                        <a:pt x="36" y="78"/>
                      </a:cubicBezTo>
                      <a:cubicBezTo>
                        <a:pt x="39" y="92"/>
                        <a:pt x="38" y="101"/>
                        <a:pt x="38" y="110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22" name="Freeform 86"/>
                <p:cNvSpPr>
                  <a:spLocks noChangeAspect="1"/>
                </p:cNvSpPr>
                <p:nvPr/>
              </p:nvSpPr>
              <p:spPr bwMode="auto">
                <a:xfrm>
                  <a:off x="2137118" y="2879453"/>
                  <a:ext cx="12700" cy="93663"/>
                </a:xfrm>
                <a:custGeom>
                  <a:avLst/>
                  <a:gdLst>
                    <a:gd name="T0" fmla="*/ 3 w 21"/>
                    <a:gd name="T1" fmla="*/ 0 h 132"/>
                    <a:gd name="T2" fmla="*/ 3 w 21"/>
                    <a:gd name="T3" fmla="*/ 52 h 132"/>
                    <a:gd name="T4" fmla="*/ 21 w 21"/>
                    <a:gd name="T5" fmla="*/ 132 h 132"/>
                    <a:gd name="T6" fmla="*/ 0 60000 65536"/>
                    <a:gd name="T7" fmla="*/ 0 60000 65536"/>
                    <a:gd name="T8" fmla="*/ 0 60000 65536"/>
                    <a:gd name="T9" fmla="*/ 0 w 21"/>
                    <a:gd name="T10" fmla="*/ 0 h 132"/>
                    <a:gd name="T11" fmla="*/ 21 w 21"/>
                    <a:gd name="T12" fmla="*/ 132 h 13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" h="132">
                      <a:moveTo>
                        <a:pt x="3" y="0"/>
                      </a:moveTo>
                      <a:cubicBezTo>
                        <a:pt x="1" y="15"/>
                        <a:pt x="0" y="30"/>
                        <a:pt x="3" y="52"/>
                      </a:cubicBezTo>
                      <a:cubicBezTo>
                        <a:pt x="6" y="74"/>
                        <a:pt x="13" y="103"/>
                        <a:pt x="21" y="132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23" name="Freeform 87"/>
                <p:cNvSpPr>
                  <a:spLocks noChangeAspect="1"/>
                </p:cNvSpPr>
                <p:nvPr/>
              </p:nvSpPr>
              <p:spPr bwMode="auto">
                <a:xfrm>
                  <a:off x="2124418" y="2928665"/>
                  <a:ext cx="15875" cy="44450"/>
                </a:xfrm>
                <a:custGeom>
                  <a:avLst/>
                  <a:gdLst>
                    <a:gd name="T0" fmla="*/ 28 w 28"/>
                    <a:gd name="T1" fmla="*/ 0 h 62"/>
                    <a:gd name="T2" fmla="*/ 12 w 28"/>
                    <a:gd name="T3" fmla="*/ 16 h 62"/>
                    <a:gd name="T4" fmla="*/ 0 w 28"/>
                    <a:gd name="T5" fmla="*/ 62 h 62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62"/>
                    <a:gd name="T11" fmla="*/ 28 w 28"/>
                    <a:gd name="T12" fmla="*/ 62 h 6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62">
                      <a:moveTo>
                        <a:pt x="28" y="0"/>
                      </a:moveTo>
                      <a:cubicBezTo>
                        <a:pt x="22" y="3"/>
                        <a:pt x="17" y="6"/>
                        <a:pt x="12" y="16"/>
                      </a:cubicBezTo>
                      <a:cubicBezTo>
                        <a:pt x="7" y="26"/>
                        <a:pt x="3" y="44"/>
                        <a:pt x="0" y="62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24" name="Freeform 88"/>
                <p:cNvSpPr>
                  <a:spLocks noChangeAspect="1"/>
                </p:cNvSpPr>
                <p:nvPr/>
              </p:nvSpPr>
              <p:spPr bwMode="auto">
                <a:xfrm>
                  <a:off x="2108543" y="2882628"/>
                  <a:ext cx="26988" cy="47625"/>
                </a:xfrm>
                <a:custGeom>
                  <a:avLst/>
                  <a:gdLst>
                    <a:gd name="T0" fmla="*/ 46 w 46"/>
                    <a:gd name="T1" fmla="*/ 0 h 68"/>
                    <a:gd name="T2" fmla="*/ 28 w 46"/>
                    <a:gd name="T3" fmla="*/ 18 h 68"/>
                    <a:gd name="T4" fmla="*/ 0 w 46"/>
                    <a:gd name="T5" fmla="*/ 68 h 68"/>
                    <a:gd name="T6" fmla="*/ 0 60000 65536"/>
                    <a:gd name="T7" fmla="*/ 0 60000 65536"/>
                    <a:gd name="T8" fmla="*/ 0 60000 65536"/>
                    <a:gd name="T9" fmla="*/ 0 w 46"/>
                    <a:gd name="T10" fmla="*/ 0 h 68"/>
                    <a:gd name="T11" fmla="*/ 46 w 46"/>
                    <a:gd name="T12" fmla="*/ 68 h 6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6" h="68">
                      <a:moveTo>
                        <a:pt x="46" y="0"/>
                      </a:moveTo>
                      <a:cubicBezTo>
                        <a:pt x="41" y="3"/>
                        <a:pt x="36" y="7"/>
                        <a:pt x="28" y="18"/>
                      </a:cubicBezTo>
                      <a:cubicBezTo>
                        <a:pt x="20" y="29"/>
                        <a:pt x="10" y="48"/>
                        <a:pt x="0" y="68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25" name="Freeform 89"/>
                <p:cNvSpPr>
                  <a:spLocks noChangeAspect="1"/>
                </p:cNvSpPr>
                <p:nvPr/>
              </p:nvSpPr>
              <p:spPr bwMode="auto">
                <a:xfrm>
                  <a:off x="2178393" y="2681015"/>
                  <a:ext cx="84138" cy="34925"/>
                </a:xfrm>
                <a:custGeom>
                  <a:avLst/>
                  <a:gdLst>
                    <a:gd name="T0" fmla="*/ 0 w 146"/>
                    <a:gd name="T1" fmla="*/ 0 h 50"/>
                    <a:gd name="T2" fmla="*/ 40 w 146"/>
                    <a:gd name="T3" fmla="*/ 8 h 50"/>
                    <a:gd name="T4" fmla="*/ 72 w 146"/>
                    <a:gd name="T5" fmla="*/ 34 h 50"/>
                    <a:gd name="T6" fmla="*/ 146 w 146"/>
                    <a:gd name="T7" fmla="*/ 50 h 5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6"/>
                    <a:gd name="T13" fmla="*/ 0 h 50"/>
                    <a:gd name="T14" fmla="*/ 146 w 146"/>
                    <a:gd name="T15" fmla="*/ 50 h 5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6" h="50">
                      <a:moveTo>
                        <a:pt x="0" y="0"/>
                      </a:moveTo>
                      <a:cubicBezTo>
                        <a:pt x="14" y="1"/>
                        <a:pt x="28" y="2"/>
                        <a:pt x="40" y="8"/>
                      </a:cubicBezTo>
                      <a:cubicBezTo>
                        <a:pt x="52" y="14"/>
                        <a:pt x="54" y="27"/>
                        <a:pt x="72" y="34"/>
                      </a:cubicBezTo>
                      <a:cubicBezTo>
                        <a:pt x="90" y="41"/>
                        <a:pt x="118" y="45"/>
                        <a:pt x="146" y="50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26" name="Freeform 90"/>
                <p:cNvSpPr>
                  <a:spLocks noChangeAspect="1"/>
                </p:cNvSpPr>
                <p:nvPr/>
              </p:nvSpPr>
              <p:spPr bwMode="auto">
                <a:xfrm>
                  <a:off x="2103781" y="2682603"/>
                  <a:ext cx="55563" cy="39688"/>
                </a:xfrm>
                <a:custGeom>
                  <a:avLst/>
                  <a:gdLst>
                    <a:gd name="T0" fmla="*/ 94 w 94"/>
                    <a:gd name="T1" fmla="*/ 0 h 58"/>
                    <a:gd name="T2" fmla="*/ 74 w 94"/>
                    <a:gd name="T3" fmla="*/ 12 h 58"/>
                    <a:gd name="T4" fmla="*/ 56 w 94"/>
                    <a:gd name="T5" fmla="*/ 30 h 58"/>
                    <a:gd name="T6" fmla="*/ 0 w 94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4"/>
                    <a:gd name="T13" fmla="*/ 0 h 58"/>
                    <a:gd name="T14" fmla="*/ 94 w 94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4" h="58">
                      <a:moveTo>
                        <a:pt x="94" y="0"/>
                      </a:moveTo>
                      <a:cubicBezTo>
                        <a:pt x="87" y="3"/>
                        <a:pt x="80" y="7"/>
                        <a:pt x="74" y="12"/>
                      </a:cubicBezTo>
                      <a:cubicBezTo>
                        <a:pt x="68" y="17"/>
                        <a:pt x="68" y="22"/>
                        <a:pt x="56" y="30"/>
                      </a:cubicBezTo>
                      <a:cubicBezTo>
                        <a:pt x="44" y="38"/>
                        <a:pt x="22" y="48"/>
                        <a:pt x="0" y="58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27" name="Freeform 91"/>
                <p:cNvSpPr>
                  <a:spLocks noChangeAspect="1"/>
                </p:cNvSpPr>
                <p:nvPr/>
              </p:nvSpPr>
              <p:spPr bwMode="auto">
                <a:xfrm>
                  <a:off x="2262531" y="2709590"/>
                  <a:ext cx="15875" cy="11113"/>
                </a:xfrm>
                <a:custGeom>
                  <a:avLst/>
                  <a:gdLst>
                    <a:gd name="T0" fmla="*/ 2 w 26"/>
                    <a:gd name="T1" fmla="*/ 0 h 16"/>
                    <a:gd name="T2" fmla="*/ 26 w 26"/>
                    <a:gd name="T3" fmla="*/ 16 h 16"/>
                    <a:gd name="T4" fmla="*/ 0 w 26"/>
                    <a:gd name="T5" fmla="*/ 14 h 16"/>
                    <a:gd name="T6" fmla="*/ 2 w 26"/>
                    <a:gd name="T7" fmla="*/ 0 h 1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6"/>
                    <a:gd name="T13" fmla="*/ 0 h 16"/>
                    <a:gd name="T14" fmla="*/ 26 w 26"/>
                    <a:gd name="T15" fmla="*/ 16 h 1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6" h="16">
                      <a:moveTo>
                        <a:pt x="2" y="0"/>
                      </a:moveTo>
                      <a:lnTo>
                        <a:pt x="26" y="16"/>
                      </a:lnTo>
                      <a:lnTo>
                        <a:pt x="0" y="14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28" name="Freeform 92"/>
                <p:cNvSpPr>
                  <a:spLocks noChangeAspect="1"/>
                </p:cNvSpPr>
                <p:nvPr/>
              </p:nvSpPr>
              <p:spPr bwMode="auto">
                <a:xfrm>
                  <a:off x="2094256" y="2719115"/>
                  <a:ext cx="14288" cy="12700"/>
                </a:xfrm>
                <a:custGeom>
                  <a:avLst/>
                  <a:gdLst>
                    <a:gd name="T0" fmla="*/ 16 w 24"/>
                    <a:gd name="T1" fmla="*/ 0 h 18"/>
                    <a:gd name="T2" fmla="*/ 0 w 24"/>
                    <a:gd name="T3" fmla="*/ 18 h 18"/>
                    <a:gd name="T4" fmla="*/ 24 w 24"/>
                    <a:gd name="T5" fmla="*/ 10 h 18"/>
                    <a:gd name="T6" fmla="*/ 0 60000 65536"/>
                    <a:gd name="T7" fmla="*/ 0 60000 65536"/>
                    <a:gd name="T8" fmla="*/ 0 60000 65536"/>
                    <a:gd name="T9" fmla="*/ 0 w 24"/>
                    <a:gd name="T10" fmla="*/ 0 h 18"/>
                    <a:gd name="T11" fmla="*/ 24 w 24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" h="18">
                      <a:moveTo>
                        <a:pt x="16" y="0"/>
                      </a:moveTo>
                      <a:lnTo>
                        <a:pt x="0" y="18"/>
                      </a:lnTo>
                      <a:lnTo>
                        <a:pt x="24" y="1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29" name="Freeform 93"/>
                <p:cNvSpPr>
                  <a:spLocks noChangeAspect="1"/>
                </p:cNvSpPr>
                <p:nvPr/>
              </p:nvSpPr>
              <p:spPr bwMode="auto">
                <a:xfrm>
                  <a:off x="2168868" y="2758803"/>
                  <a:ext cx="69850" cy="93663"/>
                </a:xfrm>
                <a:custGeom>
                  <a:avLst/>
                  <a:gdLst>
                    <a:gd name="T0" fmla="*/ 0 w 122"/>
                    <a:gd name="T1" fmla="*/ 0 h 136"/>
                    <a:gd name="T2" fmla="*/ 36 w 122"/>
                    <a:gd name="T3" fmla="*/ 10 h 136"/>
                    <a:gd name="T4" fmla="*/ 70 w 122"/>
                    <a:gd name="T5" fmla="*/ 46 h 136"/>
                    <a:gd name="T6" fmla="*/ 100 w 122"/>
                    <a:gd name="T7" fmla="*/ 76 h 136"/>
                    <a:gd name="T8" fmla="*/ 102 w 122"/>
                    <a:gd name="T9" fmla="*/ 108 h 136"/>
                    <a:gd name="T10" fmla="*/ 122 w 122"/>
                    <a:gd name="T11" fmla="*/ 136 h 13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22"/>
                    <a:gd name="T19" fmla="*/ 0 h 136"/>
                    <a:gd name="T20" fmla="*/ 122 w 122"/>
                    <a:gd name="T21" fmla="*/ 136 h 1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22" h="136">
                      <a:moveTo>
                        <a:pt x="0" y="0"/>
                      </a:moveTo>
                      <a:cubicBezTo>
                        <a:pt x="12" y="1"/>
                        <a:pt x="24" y="2"/>
                        <a:pt x="36" y="10"/>
                      </a:cubicBezTo>
                      <a:cubicBezTo>
                        <a:pt x="48" y="18"/>
                        <a:pt x="59" y="35"/>
                        <a:pt x="70" y="46"/>
                      </a:cubicBezTo>
                      <a:cubicBezTo>
                        <a:pt x="81" y="57"/>
                        <a:pt x="95" y="66"/>
                        <a:pt x="100" y="76"/>
                      </a:cubicBezTo>
                      <a:cubicBezTo>
                        <a:pt x="105" y="86"/>
                        <a:pt x="98" y="98"/>
                        <a:pt x="102" y="108"/>
                      </a:cubicBezTo>
                      <a:cubicBezTo>
                        <a:pt x="106" y="118"/>
                        <a:pt x="114" y="127"/>
                        <a:pt x="122" y="136"/>
                      </a:cubicBezTo>
                    </a:path>
                  </a:pathLst>
                </a:custGeom>
                <a:noFill/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30" name="Freeform 94"/>
                <p:cNvSpPr>
                  <a:spLocks noChangeAspect="1"/>
                </p:cNvSpPr>
                <p:nvPr/>
              </p:nvSpPr>
              <p:spPr bwMode="auto">
                <a:xfrm>
                  <a:off x="2226018" y="2814365"/>
                  <a:ext cx="28575" cy="11113"/>
                </a:xfrm>
                <a:custGeom>
                  <a:avLst/>
                  <a:gdLst>
                    <a:gd name="T0" fmla="*/ 0 w 50"/>
                    <a:gd name="T1" fmla="*/ 0 h 16"/>
                    <a:gd name="T2" fmla="*/ 18 w 50"/>
                    <a:gd name="T3" fmla="*/ 10 h 16"/>
                    <a:gd name="T4" fmla="*/ 50 w 50"/>
                    <a:gd name="T5" fmla="*/ 16 h 16"/>
                    <a:gd name="T6" fmla="*/ 0 60000 65536"/>
                    <a:gd name="T7" fmla="*/ 0 60000 65536"/>
                    <a:gd name="T8" fmla="*/ 0 60000 65536"/>
                    <a:gd name="T9" fmla="*/ 0 w 50"/>
                    <a:gd name="T10" fmla="*/ 0 h 16"/>
                    <a:gd name="T11" fmla="*/ 50 w 50"/>
                    <a:gd name="T12" fmla="*/ 16 h 1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0" h="16">
                      <a:moveTo>
                        <a:pt x="0" y="0"/>
                      </a:moveTo>
                      <a:cubicBezTo>
                        <a:pt x="5" y="3"/>
                        <a:pt x="10" y="7"/>
                        <a:pt x="18" y="10"/>
                      </a:cubicBezTo>
                      <a:cubicBezTo>
                        <a:pt x="26" y="13"/>
                        <a:pt x="45" y="15"/>
                        <a:pt x="50" y="16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31" name="Freeform 95"/>
                <p:cNvSpPr>
                  <a:spLocks noChangeAspect="1"/>
                </p:cNvSpPr>
                <p:nvPr/>
              </p:nvSpPr>
              <p:spPr bwMode="auto">
                <a:xfrm>
                  <a:off x="2084731" y="2795315"/>
                  <a:ext cx="65088" cy="65088"/>
                </a:xfrm>
                <a:custGeom>
                  <a:avLst/>
                  <a:gdLst>
                    <a:gd name="T0" fmla="*/ 110 w 110"/>
                    <a:gd name="T1" fmla="*/ 0 h 94"/>
                    <a:gd name="T2" fmla="*/ 68 w 110"/>
                    <a:gd name="T3" fmla="*/ 18 h 94"/>
                    <a:gd name="T4" fmla="*/ 44 w 110"/>
                    <a:gd name="T5" fmla="*/ 54 h 94"/>
                    <a:gd name="T6" fmla="*/ 0 w 110"/>
                    <a:gd name="T7" fmla="*/ 94 h 9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0"/>
                    <a:gd name="T13" fmla="*/ 0 h 94"/>
                    <a:gd name="T14" fmla="*/ 110 w 110"/>
                    <a:gd name="T15" fmla="*/ 94 h 9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0" h="94">
                      <a:moveTo>
                        <a:pt x="110" y="0"/>
                      </a:moveTo>
                      <a:cubicBezTo>
                        <a:pt x="94" y="4"/>
                        <a:pt x="79" y="9"/>
                        <a:pt x="68" y="18"/>
                      </a:cubicBezTo>
                      <a:cubicBezTo>
                        <a:pt x="57" y="27"/>
                        <a:pt x="55" y="41"/>
                        <a:pt x="44" y="54"/>
                      </a:cubicBezTo>
                      <a:cubicBezTo>
                        <a:pt x="33" y="67"/>
                        <a:pt x="16" y="80"/>
                        <a:pt x="0" y="94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32" name="Freeform 96"/>
                <p:cNvSpPr>
                  <a:spLocks noChangeAspect="1"/>
                </p:cNvSpPr>
                <p:nvPr/>
              </p:nvSpPr>
              <p:spPr bwMode="auto">
                <a:xfrm>
                  <a:off x="2103781" y="2836590"/>
                  <a:ext cx="3175" cy="28575"/>
                </a:xfrm>
                <a:custGeom>
                  <a:avLst/>
                  <a:gdLst>
                    <a:gd name="T0" fmla="*/ 6 w 6"/>
                    <a:gd name="T1" fmla="*/ 0 h 42"/>
                    <a:gd name="T2" fmla="*/ 0 w 6"/>
                    <a:gd name="T3" fmla="*/ 42 h 42"/>
                    <a:gd name="T4" fmla="*/ 0 60000 65536"/>
                    <a:gd name="T5" fmla="*/ 0 60000 65536"/>
                    <a:gd name="T6" fmla="*/ 0 w 6"/>
                    <a:gd name="T7" fmla="*/ 0 h 42"/>
                    <a:gd name="T8" fmla="*/ 6 w 6"/>
                    <a:gd name="T9" fmla="*/ 42 h 4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6" h="42">
                      <a:moveTo>
                        <a:pt x="6" y="0"/>
                      </a:moveTo>
                      <a:cubicBezTo>
                        <a:pt x="6" y="0"/>
                        <a:pt x="3" y="21"/>
                        <a:pt x="0" y="42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33" name="Freeform 97"/>
                <p:cNvSpPr>
                  <a:spLocks noChangeAspect="1"/>
                </p:cNvSpPr>
                <p:nvPr/>
              </p:nvSpPr>
              <p:spPr bwMode="auto">
                <a:xfrm>
                  <a:off x="2160931" y="2955653"/>
                  <a:ext cx="12700" cy="20638"/>
                </a:xfrm>
                <a:custGeom>
                  <a:avLst/>
                  <a:gdLst>
                    <a:gd name="T0" fmla="*/ 0 w 20"/>
                    <a:gd name="T1" fmla="*/ 3 h 30"/>
                    <a:gd name="T2" fmla="*/ 20 w 20"/>
                    <a:gd name="T3" fmla="*/ 0 h 30"/>
                    <a:gd name="T4" fmla="*/ 12 w 20"/>
                    <a:gd name="T5" fmla="*/ 30 h 30"/>
                    <a:gd name="T6" fmla="*/ 0 w 20"/>
                    <a:gd name="T7" fmla="*/ 3 h 3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30"/>
                    <a:gd name="T14" fmla="*/ 20 w 20"/>
                    <a:gd name="T15" fmla="*/ 30 h 3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30">
                      <a:moveTo>
                        <a:pt x="0" y="3"/>
                      </a:moveTo>
                      <a:lnTo>
                        <a:pt x="20" y="0"/>
                      </a:lnTo>
                      <a:lnTo>
                        <a:pt x="12" y="3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34" name="Freeform 99"/>
                <p:cNvSpPr>
                  <a:spLocks noChangeAspect="1"/>
                </p:cNvSpPr>
                <p:nvPr/>
              </p:nvSpPr>
              <p:spPr bwMode="auto">
                <a:xfrm>
                  <a:off x="2253006" y="2820715"/>
                  <a:ext cx="15875" cy="9525"/>
                </a:xfrm>
                <a:custGeom>
                  <a:avLst/>
                  <a:gdLst>
                    <a:gd name="T0" fmla="*/ 2 w 26"/>
                    <a:gd name="T1" fmla="*/ 0 h 16"/>
                    <a:gd name="T2" fmla="*/ 26 w 26"/>
                    <a:gd name="T3" fmla="*/ 16 h 16"/>
                    <a:gd name="T4" fmla="*/ 0 w 26"/>
                    <a:gd name="T5" fmla="*/ 14 h 16"/>
                    <a:gd name="T6" fmla="*/ 2 w 26"/>
                    <a:gd name="T7" fmla="*/ 0 h 1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6"/>
                    <a:gd name="T13" fmla="*/ 0 h 16"/>
                    <a:gd name="T14" fmla="*/ 26 w 26"/>
                    <a:gd name="T15" fmla="*/ 16 h 1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6" h="16">
                      <a:moveTo>
                        <a:pt x="2" y="0"/>
                      </a:moveTo>
                      <a:lnTo>
                        <a:pt x="26" y="16"/>
                      </a:lnTo>
                      <a:lnTo>
                        <a:pt x="0" y="14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35" name="Freeform 100"/>
                <p:cNvSpPr>
                  <a:spLocks noChangeAspect="1"/>
                </p:cNvSpPr>
                <p:nvPr/>
              </p:nvSpPr>
              <p:spPr bwMode="auto">
                <a:xfrm rot="2324321">
                  <a:off x="2235543" y="2849290"/>
                  <a:ext cx="14288" cy="11113"/>
                </a:xfrm>
                <a:custGeom>
                  <a:avLst/>
                  <a:gdLst>
                    <a:gd name="T0" fmla="*/ 2 w 26"/>
                    <a:gd name="T1" fmla="*/ 0 h 16"/>
                    <a:gd name="T2" fmla="*/ 26 w 26"/>
                    <a:gd name="T3" fmla="*/ 16 h 16"/>
                    <a:gd name="T4" fmla="*/ 0 w 26"/>
                    <a:gd name="T5" fmla="*/ 14 h 16"/>
                    <a:gd name="T6" fmla="*/ 2 w 26"/>
                    <a:gd name="T7" fmla="*/ 0 h 1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6"/>
                    <a:gd name="T13" fmla="*/ 0 h 16"/>
                    <a:gd name="T14" fmla="*/ 26 w 26"/>
                    <a:gd name="T15" fmla="*/ 16 h 1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6" h="16">
                      <a:moveTo>
                        <a:pt x="2" y="0"/>
                      </a:moveTo>
                      <a:lnTo>
                        <a:pt x="26" y="16"/>
                      </a:lnTo>
                      <a:lnTo>
                        <a:pt x="0" y="14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36" name="Freeform 101"/>
                <p:cNvSpPr>
                  <a:spLocks noChangeAspect="1"/>
                </p:cNvSpPr>
                <p:nvPr/>
              </p:nvSpPr>
              <p:spPr bwMode="auto">
                <a:xfrm>
                  <a:off x="2075206" y="2855640"/>
                  <a:ext cx="12700" cy="12700"/>
                </a:xfrm>
                <a:custGeom>
                  <a:avLst/>
                  <a:gdLst>
                    <a:gd name="T0" fmla="*/ 16 w 24"/>
                    <a:gd name="T1" fmla="*/ 0 h 18"/>
                    <a:gd name="T2" fmla="*/ 0 w 24"/>
                    <a:gd name="T3" fmla="*/ 18 h 18"/>
                    <a:gd name="T4" fmla="*/ 24 w 24"/>
                    <a:gd name="T5" fmla="*/ 10 h 18"/>
                    <a:gd name="T6" fmla="*/ 0 60000 65536"/>
                    <a:gd name="T7" fmla="*/ 0 60000 65536"/>
                    <a:gd name="T8" fmla="*/ 0 60000 65536"/>
                    <a:gd name="T9" fmla="*/ 0 w 24"/>
                    <a:gd name="T10" fmla="*/ 0 h 18"/>
                    <a:gd name="T11" fmla="*/ 24 w 24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" h="18">
                      <a:moveTo>
                        <a:pt x="16" y="0"/>
                      </a:moveTo>
                      <a:lnTo>
                        <a:pt x="0" y="18"/>
                      </a:lnTo>
                      <a:lnTo>
                        <a:pt x="24" y="1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37" name="Freeform 102"/>
                <p:cNvSpPr>
                  <a:spLocks noChangeAspect="1"/>
                </p:cNvSpPr>
                <p:nvPr/>
              </p:nvSpPr>
              <p:spPr bwMode="auto">
                <a:xfrm rot="19791780">
                  <a:off x="2094256" y="2861990"/>
                  <a:ext cx="12700" cy="12700"/>
                </a:xfrm>
                <a:custGeom>
                  <a:avLst/>
                  <a:gdLst>
                    <a:gd name="T0" fmla="*/ 16 w 24"/>
                    <a:gd name="T1" fmla="*/ 0 h 18"/>
                    <a:gd name="T2" fmla="*/ 0 w 24"/>
                    <a:gd name="T3" fmla="*/ 18 h 18"/>
                    <a:gd name="T4" fmla="*/ 24 w 24"/>
                    <a:gd name="T5" fmla="*/ 10 h 18"/>
                    <a:gd name="T6" fmla="*/ 0 60000 65536"/>
                    <a:gd name="T7" fmla="*/ 0 60000 65536"/>
                    <a:gd name="T8" fmla="*/ 0 60000 65536"/>
                    <a:gd name="T9" fmla="*/ 0 w 24"/>
                    <a:gd name="T10" fmla="*/ 0 h 18"/>
                    <a:gd name="T11" fmla="*/ 24 w 24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" h="18">
                      <a:moveTo>
                        <a:pt x="16" y="0"/>
                      </a:moveTo>
                      <a:lnTo>
                        <a:pt x="0" y="18"/>
                      </a:lnTo>
                      <a:lnTo>
                        <a:pt x="24" y="1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38" name="Freeform 103"/>
                <p:cNvSpPr>
                  <a:spLocks noChangeAspect="1"/>
                </p:cNvSpPr>
                <p:nvPr/>
              </p:nvSpPr>
              <p:spPr bwMode="auto">
                <a:xfrm>
                  <a:off x="2103781" y="2927078"/>
                  <a:ext cx="11113" cy="20638"/>
                </a:xfrm>
                <a:custGeom>
                  <a:avLst/>
                  <a:gdLst>
                    <a:gd name="T0" fmla="*/ 0 w 20"/>
                    <a:gd name="T1" fmla="*/ 3 h 30"/>
                    <a:gd name="T2" fmla="*/ 20 w 20"/>
                    <a:gd name="T3" fmla="*/ 0 h 30"/>
                    <a:gd name="T4" fmla="*/ 12 w 20"/>
                    <a:gd name="T5" fmla="*/ 30 h 30"/>
                    <a:gd name="T6" fmla="*/ 0 w 20"/>
                    <a:gd name="T7" fmla="*/ 3 h 3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30"/>
                    <a:gd name="T14" fmla="*/ 20 w 20"/>
                    <a:gd name="T15" fmla="*/ 30 h 3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30">
                      <a:moveTo>
                        <a:pt x="0" y="3"/>
                      </a:moveTo>
                      <a:lnTo>
                        <a:pt x="20" y="0"/>
                      </a:lnTo>
                      <a:lnTo>
                        <a:pt x="12" y="3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grpSp>
              <p:nvGrpSpPr>
                <p:cNvPr id="1939" name="Group 107"/>
                <p:cNvGrpSpPr>
                  <a:grpSpLocks noChangeAspect="1"/>
                </p:cNvGrpSpPr>
                <p:nvPr/>
              </p:nvGrpSpPr>
              <p:grpSpPr bwMode="auto">
                <a:xfrm>
                  <a:off x="2035091" y="1813514"/>
                  <a:ext cx="127000" cy="138113"/>
                  <a:chOff x="2945" y="2073"/>
                  <a:chExt cx="238" cy="246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1943" name="Freeform 108"/>
                  <p:cNvSpPr>
                    <a:spLocks noChangeAspect="1"/>
                  </p:cNvSpPr>
                  <p:nvPr/>
                </p:nvSpPr>
                <p:spPr bwMode="auto">
                  <a:xfrm rot="-2584518">
                    <a:off x="2945" y="2086"/>
                    <a:ext cx="238" cy="233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grpSp>
                <p:nvGrpSpPr>
                  <p:cNvPr id="1944" name="Group 10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010" y="2073"/>
                    <a:ext cx="173" cy="203"/>
                    <a:chOff x="3010" y="2073"/>
                    <a:chExt cx="173" cy="203"/>
                  </a:xfrm>
                  <a:grpFill/>
                </p:grpSpPr>
                <p:sp>
                  <p:nvSpPr>
                    <p:cNvPr id="1945" name="Freeform 110"/>
                    <p:cNvSpPr>
                      <a:spLocks noChangeAspect="1"/>
                    </p:cNvSpPr>
                    <p:nvPr/>
                  </p:nvSpPr>
                  <p:spPr bwMode="auto">
                    <a:xfrm rot="-2584518">
                      <a:off x="3010" y="2073"/>
                      <a:ext cx="143" cy="203"/>
                    </a:xfrm>
                    <a:custGeom>
                      <a:avLst/>
                      <a:gdLst>
                        <a:gd name="T0" fmla="*/ 0 w 313"/>
                        <a:gd name="T1" fmla="*/ 518 h 518"/>
                        <a:gd name="T2" fmla="*/ 0 w 313"/>
                        <a:gd name="T3" fmla="*/ 518 h 518"/>
                        <a:gd name="T4" fmla="*/ 10 w 313"/>
                        <a:gd name="T5" fmla="*/ 505 h 518"/>
                        <a:gd name="T6" fmla="*/ 23 w 313"/>
                        <a:gd name="T7" fmla="*/ 489 h 518"/>
                        <a:gd name="T8" fmla="*/ 39 w 313"/>
                        <a:gd name="T9" fmla="*/ 468 h 518"/>
                        <a:gd name="T10" fmla="*/ 57 w 313"/>
                        <a:gd name="T11" fmla="*/ 443 h 518"/>
                        <a:gd name="T12" fmla="*/ 77 w 313"/>
                        <a:gd name="T13" fmla="*/ 415 h 518"/>
                        <a:gd name="T14" fmla="*/ 99 w 313"/>
                        <a:gd name="T15" fmla="*/ 385 h 518"/>
                        <a:gd name="T16" fmla="*/ 122 w 313"/>
                        <a:gd name="T17" fmla="*/ 352 h 518"/>
                        <a:gd name="T18" fmla="*/ 146 w 313"/>
                        <a:gd name="T19" fmla="*/ 316 h 518"/>
                        <a:gd name="T20" fmla="*/ 170 w 313"/>
                        <a:gd name="T21" fmla="*/ 280 h 518"/>
                        <a:gd name="T22" fmla="*/ 194 w 313"/>
                        <a:gd name="T23" fmla="*/ 242 h 518"/>
                        <a:gd name="T24" fmla="*/ 217 w 313"/>
                        <a:gd name="T25" fmla="*/ 201 h 518"/>
                        <a:gd name="T26" fmla="*/ 240 w 313"/>
                        <a:gd name="T27" fmla="*/ 161 h 518"/>
                        <a:gd name="T28" fmla="*/ 261 w 313"/>
                        <a:gd name="T29" fmla="*/ 121 h 518"/>
                        <a:gd name="T30" fmla="*/ 280 w 313"/>
                        <a:gd name="T31" fmla="*/ 80 h 518"/>
                        <a:gd name="T32" fmla="*/ 298 w 313"/>
                        <a:gd name="T33" fmla="*/ 39 h 518"/>
                        <a:gd name="T34" fmla="*/ 313 w 313"/>
                        <a:gd name="T35" fmla="*/ 0 h 518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w 313"/>
                        <a:gd name="T55" fmla="*/ 0 h 518"/>
                        <a:gd name="T56" fmla="*/ 313 w 313"/>
                        <a:gd name="T57" fmla="*/ 518 h 518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T54" t="T55" r="T56" b="T57"/>
                      <a:pathLst>
                        <a:path w="313" h="518">
                          <a:moveTo>
                            <a:pt x="0" y="518"/>
                          </a:moveTo>
                          <a:lnTo>
                            <a:pt x="0" y="518"/>
                          </a:lnTo>
                          <a:lnTo>
                            <a:pt x="10" y="505"/>
                          </a:lnTo>
                          <a:lnTo>
                            <a:pt x="23" y="489"/>
                          </a:lnTo>
                          <a:lnTo>
                            <a:pt x="39" y="468"/>
                          </a:lnTo>
                          <a:lnTo>
                            <a:pt x="57" y="443"/>
                          </a:lnTo>
                          <a:lnTo>
                            <a:pt x="77" y="415"/>
                          </a:lnTo>
                          <a:lnTo>
                            <a:pt x="99" y="385"/>
                          </a:lnTo>
                          <a:lnTo>
                            <a:pt x="122" y="352"/>
                          </a:lnTo>
                          <a:lnTo>
                            <a:pt x="146" y="316"/>
                          </a:lnTo>
                          <a:lnTo>
                            <a:pt x="170" y="280"/>
                          </a:lnTo>
                          <a:lnTo>
                            <a:pt x="194" y="242"/>
                          </a:lnTo>
                          <a:lnTo>
                            <a:pt x="217" y="201"/>
                          </a:lnTo>
                          <a:lnTo>
                            <a:pt x="240" y="161"/>
                          </a:lnTo>
                          <a:lnTo>
                            <a:pt x="261" y="121"/>
                          </a:lnTo>
                          <a:lnTo>
                            <a:pt x="280" y="80"/>
                          </a:lnTo>
                          <a:lnTo>
                            <a:pt x="298" y="39"/>
                          </a:lnTo>
                          <a:lnTo>
                            <a:pt x="313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946" name="Freeform 111"/>
                    <p:cNvSpPr>
                      <a:spLocks noChangeAspect="1"/>
                    </p:cNvSpPr>
                    <p:nvPr/>
                  </p:nvSpPr>
                  <p:spPr bwMode="auto">
                    <a:xfrm rot="-2584518">
                      <a:off x="3018" y="2155"/>
                      <a:ext cx="165" cy="114"/>
                    </a:xfrm>
                    <a:custGeom>
                      <a:avLst/>
                      <a:gdLst>
                        <a:gd name="T0" fmla="*/ 360 w 360"/>
                        <a:gd name="T1" fmla="*/ 170 h 288"/>
                        <a:gd name="T2" fmla="*/ 360 w 360"/>
                        <a:gd name="T3" fmla="*/ 170 h 288"/>
                        <a:gd name="T4" fmla="*/ 341 w 360"/>
                        <a:gd name="T5" fmla="*/ 193 h 288"/>
                        <a:gd name="T6" fmla="*/ 319 w 360"/>
                        <a:gd name="T7" fmla="*/ 212 h 288"/>
                        <a:gd name="T8" fmla="*/ 295 w 360"/>
                        <a:gd name="T9" fmla="*/ 229 h 288"/>
                        <a:gd name="T10" fmla="*/ 271 w 360"/>
                        <a:gd name="T11" fmla="*/ 243 h 288"/>
                        <a:gd name="T12" fmla="*/ 246 w 360"/>
                        <a:gd name="T13" fmla="*/ 255 h 288"/>
                        <a:gd name="T14" fmla="*/ 220 w 360"/>
                        <a:gd name="T15" fmla="*/ 264 h 288"/>
                        <a:gd name="T16" fmla="*/ 195 w 360"/>
                        <a:gd name="T17" fmla="*/ 272 h 288"/>
                        <a:gd name="T18" fmla="*/ 170 w 360"/>
                        <a:gd name="T19" fmla="*/ 278 h 288"/>
                        <a:gd name="T20" fmla="*/ 147 w 360"/>
                        <a:gd name="T21" fmla="*/ 283 h 288"/>
                        <a:gd name="T22" fmla="*/ 125 w 360"/>
                        <a:gd name="T23" fmla="*/ 285 h 288"/>
                        <a:gd name="T24" fmla="*/ 106 w 360"/>
                        <a:gd name="T25" fmla="*/ 287 h 288"/>
                        <a:gd name="T26" fmla="*/ 88 w 360"/>
                        <a:gd name="T27" fmla="*/ 288 h 288"/>
                        <a:gd name="T28" fmla="*/ 75 w 360"/>
                        <a:gd name="T29" fmla="*/ 288 h 288"/>
                        <a:gd name="T30" fmla="*/ 64 w 360"/>
                        <a:gd name="T31" fmla="*/ 288 h 288"/>
                        <a:gd name="T32" fmla="*/ 57 w 360"/>
                        <a:gd name="T33" fmla="*/ 288 h 288"/>
                        <a:gd name="T34" fmla="*/ 55 w 360"/>
                        <a:gd name="T35" fmla="*/ 288 h 288"/>
                        <a:gd name="T36" fmla="*/ 55 w 360"/>
                        <a:gd name="T37" fmla="*/ 288 h 288"/>
                        <a:gd name="T38" fmla="*/ 53 w 360"/>
                        <a:gd name="T39" fmla="*/ 284 h 288"/>
                        <a:gd name="T40" fmla="*/ 48 w 360"/>
                        <a:gd name="T41" fmla="*/ 273 h 288"/>
                        <a:gd name="T42" fmla="*/ 41 w 360"/>
                        <a:gd name="T43" fmla="*/ 257 h 288"/>
                        <a:gd name="T44" fmla="*/ 33 w 360"/>
                        <a:gd name="T45" fmla="*/ 237 h 288"/>
                        <a:gd name="T46" fmla="*/ 25 w 360"/>
                        <a:gd name="T47" fmla="*/ 215 h 288"/>
                        <a:gd name="T48" fmla="*/ 16 w 360"/>
                        <a:gd name="T49" fmla="*/ 192 h 288"/>
                        <a:gd name="T50" fmla="*/ 9 w 360"/>
                        <a:gd name="T51" fmla="*/ 171 h 288"/>
                        <a:gd name="T52" fmla="*/ 3 w 360"/>
                        <a:gd name="T53" fmla="*/ 153 h 288"/>
                        <a:gd name="T54" fmla="*/ 3 w 360"/>
                        <a:gd name="T55" fmla="*/ 153 h 288"/>
                        <a:gd name="T56" fmla="*/ 0 w 360"/>
                        <a:gd name="T57" fmla="*/ 134 h 288"/>
                        <a:gd name="T58" fmla="*/ 0 w 360"/>
                        <a:gd name="T59" fmla="*/ 112 h 288"/>
                        <a:gd name="T60" fmla="*/ 2 w 360"/>
                        <a:gd name="T61" fmla="*/ 89 h 288"/>
                        <a:gd name="T62" fmla="*/ 6 w 360"/>
                        <a:gd name="T63" fmla="*/ 66 h 288"/>
                        <a:gd name="T64" fmla="*/ 10 w 360"/>
                        <a:gd name="T65" fmla="*/ 45 h 288"/>
                        <a:gd name="T66" fmla="*/ 16 w 360"/>
                        <a:gd name="T67" fmla="*/ 25 h 288"/>
                        <a:gd name="T68" fmla="*/ 22 w 360"/>
                        <a:gd name="T69" fmla="*/ 10 h 288"/>
                        <a:gd name="T70" fmla="*/ 28 w 360"/>
                        <a:gd name="T71" fmla="*/ 0 h 288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w 360"/>
                        <a:gd name="T109" fmla="*/ 0 h 288"/>
                        <a:gd name="T110" fmla="*/ 360 w 360"/>
                        <a:gd name="T111" fmla="*/ 288 h 288"/>
                      </a:gdLst>
                      <a:ahLst/>
                      <a:cxnLst>
                        <a:cxn ang="T72">
                          <a:pos x="T0" y="T1"/>
                        </a:cxn>
                        <a:cxn ang="T73">
                          <a:pos x="T2" y="T3"/>
                        </a:cxn>
                        <a:cxn ang="T74">
                          <a:pos x="T4" y="T5"/>
                        </a:cxn>
                        <a:cxn ang="T75">
                          <a:pos x="T6" y="T7"/>
                        </a:cxn>
                        <a:cxn ang="T76">
                          <a:pos x="T8" y="T9"/>
                        </a:cxn>
                        <a:cxn ang="T77">
                          <a:pos x="T10" y="T11"/>
                        </a:cxn>
                        <a:cxn ang="T78">
                          <a:pos x="T12" y="T13"/>
                        </a:cxn>
                        <a:cxn ang="T79">
                          <a:pos x="T14" y="T15"/>
                        </a:cxn>
                        <a:cxn ang="T80">
                          <a:pos x="T16" y="T17"/>
                        </a:cxn>
                        <a:cxn ang="T81">
                          <a:pos x="T18" y="T19"/>
                        </a:cxn>
                        <a:cxn ang="T82">
                          <a:pos x="T20" y="T21"/>
                        </a:cxn>
                        <a:cxn ang="T83">
                          <a:pos x="T22" y="T23"/>
                        </a:cxn>
                        <a:cxn ang="T84">
                          <a:pos x="T24" y="T25"/>
                        </a:cxn>
                        <a:cxn ang="T85">
                          <a:pos x="T26" y="T27"/>
                        </a:cxn>
                        <a:cxn ang="T86">
                          <a:pos x="T28" y="T29"/>
                        </a:cxn>
                        <a:cxn ang="T87">
                          <a:pos x="T30" y="T31"/>
                        </a:cxn>
                        <a:cxn ang="T88">
                          <a:pos x="T32" y="T33"/>
                        </a:cxn>
                        <a:cxn ang="T89">
                          <a:pos x="T34" y="T35"/>
                        </a:cxn>
                        <a:cxn ang="T90">
                          <a:pos x="T36" y="T37"/>
                        </a:cxn>
                        <a:cxn ang="T91">
                          <a:pos x="T38" y="T39"/>
                        </a:cxn>
                        <a:cxn ang="T92">
                          <a:pos x="T40" y="T41"/>
                        </a:cxn>
                        <a:cxn ang="T93">
                          <a:pos x="T42" y="T43"/>
                        </a:cxn>
                        <a:cxn ang="T94">
                          <a:pos x="T44" y="T45"/>
                        </a:cxn>
                        <a:cxn ang="T95">
                          <a:pos x="T46" y="T47"/>
                        </a:cxn>
                        <a:cxn ang="T96">
                          <a:pos x="T48" y="T49"/>
                        </a:cxn>
                        <a:cxn ang="T97">
                          <a:pos x="T50" y="T51"/>
                        </a:cxn>
                        <a:cxn ang="T98">
                          <a:pos x="T52" y="T53"/>
                        </a:cxn>
                        <a:cxn ang="T99">
                          <a:pos x="T54" y="T55"/>
                        </a:cxn>
                        <a:cxn ang="T100">
                          <a:pos x="T56" y="T57"/>
                        </a:cxn>
                        <a:cxn ang="T101">
                          <a:pos x="T58" y="T59"/>
                        </a:cxn>
                        <a:cxn ang="T102">
                          <a:pos x="T60" y="T61"/>
                        </a:cxn>
                        <a:cxn ang="T103">
                          <a:pos x="T62" y="T63"/>
                        </a:cxn>
                        <a:cxn ang="T104">
                          <a:pos x="T64" y="T65"/>
                        </a:cxn>
                        <a:cxn ang="T105">
                          <a:pos x="T66" y="T67"/>
                        </a:cxn>
                        <a:cxn ang="T106">
                          <a:pos x="T68" y="T69"/>
                        </a:cxn>
                        <a:cxn ang="T107">
                          <a:pos x="T70" y="T71"/>
                        </a:cxn>
                      </a:cxnLst>
                      <a:rect l="T108" t="T109" r="T110" b="T111"/>
                      <a:pathLst>
                        <a:path w="360" h="288">
                          <a:moveTo>
                            <a:pt x="360" y="170"/>
                          </a:moveTo>
                          <a:lnTo>
                            <a:pt x="360" y="170"/>
                          </a:lnTo>
                          <a:lnTo>
                            <a:pt x="341" y="193"/>
                          </a:lnTo>
                          <a:lnTo>
                            <a:pt x="319" y="212"/>
                          </a:lnTo>
                          <a:lnTo>
                            <a:pt x="295" y="229"/>
                          </a:lnTo>
                          <a:lnTo>
                            <a:pt x="271" y="243"/>
                          </a:lnTo>
                          <a:lnTo>
                            <a:pt x="246" y="255"/>
                          </a:lnTo>
                          <a:lnTo>
                            <a:pt x="220" y="264"/>
                          </a:lnTo>
                          <a:lnTo>
                            <a:pt x="195" y="272"/>
                          </a:lnTo>
                          <a:lnTo>
                            <a:pt x="170" y="278"/>
                          </a:lnTo>
                          <a:lnTo>
                            <a:pt x="147" y="283"/>
                          </a:lnTo>
                          <a:lnTo>
                            <a:pt x="125" y="285"/>
                          </a:lnTo>
                          <a:lnTo>
                            <a:pt x="106" y="287"/>
                          </a:lnTo>
                          <a:lnTo>
                            <a:pt x="88" y="288"/>
                          </a:lnTo>
                          <a:lnTo>
                            <a:pt x="75" y="288"/>
                          </a:lnTo>
                          <a:lnTo>
                            <a:pt x="64" y="288"/>
                          </a:lnTo>
                          <a:lnTo>
                            <a:pt x="57" y="288"/>
                          </a:lnTo>
                          <a:lnTo>
                            <a:pt x="55" y="288"/>
                          </a:lnTo>
                          <a:lnTo>
                            <a:pt x="53" y="284"/>
                          </a:lnTo>
                          <a:lnTo>
                            <a:pt x="48" y="273"/>
                          </a:lnTo>
                          <a:lnTo>
                            <a:pt x="41" y="257"/>
                          </a:lnTo>
                          <a:lnTo>
                            <a:pt x="33" y="237"/>
                          </a:lnTo>
                          <a:lnTo>
                            <a:pt x="25" y="215"/>
                          </a:lnTo>
                          <a:lnTo>
                            <a:pt x="16" y="192"/>
                          </a:lnTo>
                          <a:lnTo>
                            <a:pt x="9" y="171"/>
                          </a:lnTo>
                          <a:lnTo>
                            <a:pt x="3" y="153"/>
                          </a:lnTo>
                          <a:lnTo>
                            <a:pt x="0" y="134"/>
                          </a:lnTo>
                          <a:lnTo>
                            <a:pt x="0" y="112"/>
                          </a:lnTo>
                          <a:lnTo>
                            <a:pt x="2" y="89"/>
                          </a:lnTo>
                          <a:lnTo>
                            <a:pt x="6" y="66"/>
                          </a:lnTo>
                          <a:lnTo>
                            <a:pt x="10" y="45"/>
                          </a:lnTo>
                          <a:lnTo>
                            <a:pt x="16" y="25"/>
                          </a:lnTo>
                          <a:lnTo>
                            <a:pt x="22" y="10"/>
                          </a:lnTo>
                          <a:lnTo>
                            <a:pt x="28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947" name="Freeform 112"/>
                    <p:cNvSpPr>
                      <a:spLocks noChangeAspect="1"/>
                    </p:cNvSpPr>
                    <p:nvPr/>
                  </p:nvSpPr>
                  <p:spPr bwMode="auto">
                    <a:xfrm rot="-2584518">
                      <a:off x="3023" y="2105"/>
                      <a:ext cx="137" cy="115"/>
                    </a:xfrm>
                    <a:custGeom>
                      <a:avLst/>
                      <a:gdLst>
                        <a:gd name="T0" fmla="*/ 301 w 301"/>
                        <a:gd name="T1" fmla="*/ 138 h 291"/>
                        <a:gd name="T2" fmla="*/ 301 w 301"/>
                        <a:gd name="T3" fmla="*/ 138 h 291"/>
                        <a:gd name="T4" fmla="*/ 289 w 301"/>
                        <a:gd name="T5" fmla="*/ 162 h 291"/>
                        <a:gd name="T6" fmla="*/ 274 w 301"/>
                        <a:gd name="T7" fmla="*/ 184 h 291"/>
                        <a:gd name="T8" fmla="*/ 255 w 301"/>
                        <a:gd name="T9" fmla="*/ 203 h 291"/>
                        <a:gd name="T10" fmla="*/ 236 w 301"/>
                        <a:gd name="T11" fmla="*/ 220 h 291"/>
                        <a:gd name="T12" fmla="*/ 215 w 301"/>
                        <a:gd name="T13" fmla="*/ 234 h 291"/>
                        <a:gd name="T14" fmla="*/ 194 w 301"/>
                        <a:gd name="T15" fmla="*/ 246 h 291"/>
                        <a:gd name="T16" fmla="*/ 173 w 301"/>
                        <a:gd name="T17" fmla="*/ 257 h 291"/>
                        <a:gd name="T18" fmla="*/ 152 w 301"/>
                        <a:gd name="T19" fmla="*/ 266 h 291"/>
                        <a:gd name="T20" fmla="*/ 131 w 301"/>
                        <a:gd name="T21" fmla="*/ 273 h 291"/>
                        <a:gd name="T22" fmla="*/ 112 w 301"/>
                        <a:gd name="T23" fmla="*/ 279 h 291"/>
                        <a:gd name="T24" fmla="*/ 93 w 301"/>
                        <a:gd name="T25" fmla="*/ 283 h 291"/>
                        <a:gd name="T26" fmla="*/ 77 w 301"/>
                        <a:gd name="T27" fmla="*/ 287 h 291"/>
                        <a:gd name="T28" fmla="*/ 65 w 301"/>
                        <a:gd name="T29" fmla="*/ 289 h 291"/>
                        <a:gd name="T30" fmla="*/ 54 w 301"/>
                        <a:gd name="T31" fmla="*/ 290 h 291"/>
                        <a:gd name="T32" fmla="*/ 49 w 301"/>
                        <a:gd name="T33" fmla="*/ 291 h 291"/>
                        <a:gd name="T34" fmla="*/ 46 w 301"/>
                        <a:gd name="T35" fmla="*/ 291 h 291"/>
                        <a:gd name="T36" fmla="*/ 46 w 301"/>
                        <a:gd name="T37" fmla="*/ 291 h 291"/>
                        <a:gd name="T38" fmla="*/ 42 w 301"/>
                        <a:gd name="T39" fmla="*/ 284 h 291"/>
                        <a:gd name="T40" fmla="*/ 33 w 301"/>
                        <a:gd name="T41" fmla="*/ 265 h 291"/>
                        <a:gd name="T42" fmla="*/ 20 w 301"/>
                        <a:gd name="T43" fmla="*/ 235 h 291"/>
                        <a:gd name="T44" fmla="*/ 9 w 301"/>
                        <a:gd name="T45" fmla="*/ 197 h 291"/>
                        <a:gd name="T46" fmla="*/ 0 w 301"/>
                        <a:gd name="T47" fmla="*/ 152 h 291"/>
                        <a:gd name="T48" fmla="*/ 2 w 301"/>
                        <a:gd name="T49" fmla="*/ 104 h 291"/>
                        <a:gd name="T50" fmla="*/ 13 w 301"/>
                        <a:gd name="T51" fmla="*/ 52 h 291"/>
                        <a:gd name="T52" fmla="*/ 38 w 301"/>
                        <a:gd name="T53" fmla="*/ 0 h 291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w 301"/>
                        <a:gd name="T82" fmla="*/ 0 h 291"/>
                        <a:gd name="T83" fmla="*/ 301 w 301"/>
                        <a:gd name="T84" fmla="*/ 291 h 291"/>
                      </a:gdLst>
                      <a:ahLst/>
                      <a:cxnLst>
                        <a:cxn ang="T54">
                          <a:pos x="T0" y="T1"/>
                        </a:cxn>
                        <a:cxn ang="T55">
                          <a:pos x="T2" y="T3"/>
                        </a:cxn>
                        <a:cxn ang="T56">
                          <a:pos x="T4" y="T5"/>
                        </a:cxn>
                        <a:cxn ang="T57">
                          <a:pos x="T6" y="T7"/>
                        </a:cxn>
                        <a:cxn ang="T58">
                          <a:pos x="T8" y="T9"/>
                        </a:cxn>
                        <a:cxn ang="T59">
                          <a:pos x="T10" y="T11"/>
                        </a:cxn>
                        <a:cxn ang="T60">
                          <a:pos x="T12" y="T13"/>
                        </a:cxn>
                        <a:cxn ang="T61">
                          <a:pos x="T14" y="T15"/>
                        </a:cxn>
                        <a:cxn ang="T62">
                          <a:pos x="T16" y="T17"/>
                        </a:cxn>
                        <a:cxn ang="T63">
                          <a:pos x="T18" y="T19"/>
                        </a:cxn>
                        <a:cxn ang="T64">
                          <a:pos x="T20" y="T21"/>
                        </a:cxn>
                        <a:cxn ang="T65">
                          <a:pos x="T22" y="T23"/>
                        </a:cxn>
                        <a:cxn ang="T66">
                          <a:pos x="T24" y="T25"/>
                        </a:cxn>
                        <a:cxn ang="T67">
                          <a:pos x="T26" y="T27"/>
                        </a:cxn>
                        <a:cxn ang="T68">
                          <a:pos x="T28" y="T29"/>
                        </a:cxn>
                        <a:cxn ang="T69">
                          <a:pos x="T30" y="T31"/>
                        </a:cxn>
                        <a:cxn ang="T70">
                          <a:pos x="T32" y="T33"/>
                        </a:cxn>
                        <a:cxn ang="T71">
                          <a:pos x="T34" y="T35"/>
                        </a:cxn>
                        <a:cxn ang="T72">
                          <a:pos x="T36" y="T37"/>
                        </a:cxn>
                        <a:cxn ang="T73">
                          <a:pos x="T38" y="T39"/>
                        </a:cxn>
                        <a:cxn ang="T74">
                          <a:pos x="T40" y="T41"/>
                        </a:cxn>
                        <a:cxn ang="T75">
                          <a:pos x="T42" y="T43"/>
                        </a:cxn>
                        <a:cxn ang="T76">
                          <a:pos x="T44" y="T45"/>
                        </a:cxn>
                        <a:cxn ang="T77">
                          <a:pos x="T46" y="T47"/>
                        </a:cxn>
                        <a:cxn ang="T78">
                          <a:pos x="T48" y="T49"/>
                        </a:cxn>
                        <a:cxn ang="T79">
                          <a:pos x="T50" y="T51"/>
                        </a:cxn>
                        <a:cxn ang="T80">
                          <a:pos x="T52" y="T53"/>
                        </a:cxn>
                      </a:cxnLst>
                      <a:rect l="T81" t="T82" r="T83" b="T84"/>
                      <a:pathLst>
                        <a:path w="301" h="291">
                          <a:moveTo>
                            <a:pt x="301" y="138"/>
                          </a:moveTo>
                          <a:lnTo>
                            <a:pt x="301" y="138"/>
                          </a:lnTo>
                          <a:lnTo>
                            <a:pt x="289" y="162"/>
                          </a:lnTo>
                          <a:lnTo>
                            <a:pt x="274" y="184"/>
                          </a:lnTo>
                          <a:lnTo>
                            <a:pt x="255" y="203"/>
                          </a:lnTo>
                          <a:lnTo>
                            <a:pt x="236" y="220"/>
                          </a:lnTo>
                          <a:lnTo>
                            <a:pt x="215" y="234"/>
                          </a:lnTo>
                          <a:lnTo>
                            <a:pt x="194" y="246"/>
                          </a:lnTo>
                          <a:lnTo>
                            <a:pt x="173" y="257"/>
                          </a:lnTo>
                          <a:lnTo>
                            <a:pt x="152" y="266"/>
                          </a:lnTo>
                          <a:lnTo>
                            <a:pt x="131" y="273"/>
                          </a:lnTo>
                          <a:lnTo>
                            <a:pt x="112" y="279"/>
                          </a:lnTo>
                          <a:lnTo>
                            <a:pt x="93" y="283"/>
                          </a:lnTo>
                          <a:lnTo>
                            <a:pt x="77" y="287"/>
                          </a:lnTo>
                          <a:lnTo>
                            <a:pt x="65" y="289"/>
                          </a:lnTo>
                          <a:lnTo>
                            <a:pt x="54" y="290"/>
                          </a:lnTo>
                          <a:lnTo>
                            <a:pt x="49" y="291"/>
                          </a:lnTo>
                          <a:lnTo>
                            <a:pt x="46" y="291"/>
                          </a:lnTo>
                          <a:lnTo>
                            <a:pt x="42" y="284"/>
                          </a:lnTo>
                          <a:lnTo>
                            <a:pt x="33" y="265"/>
                          </a:lnTo>
                          <a:lnTo>
                            <a:pt x="20" y="235"/>
                          </a:lnTo>
                          <a:lnTo>
                            <a:pt x="9" y="197"/>
                          </a:lnTo>
                          <a:lnTo>
                            <a:pt x="0" y="152"/>
                          </a:lnTo>
                          <a:lnTo>
                            <a:pt x="2" y="104"/>
                          </a:lnTo>
                          <a:lnTo>
                            <a:pt x="13" y="52"/>
                          </a:lnTo>
                          <a:lnTo>
                            <a:pt x="38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1948" name="Freeform 113"/>
                    <p:cNvSpPr>
                      <a:spLocks noChangeAspect="1"/>
                    </p:cNvSpPr>
                    <p:nvPr/>
                  </p:nvSpPr>
                  <p:spPr bwMode="auto">
                    <a:xfrm rot="-2584518">
                      <a:off x="3054" y="2097"/>
                      <a:ext cx="66" cy="61"/>
                    </a:xfrm>
                    <a:custGeom>
                      <a:avLst/>
                      <a:gdLst>
                        <a:gd name="T0" fmla="*/ 145 w 145"/>
                        <a:gd name="T1" fmla="*/ 74 h 154"/>
                        <a:gd name="T2" fmla="*/ 145 w 145"/>
                        <a:gd name="T3" fmla="*/ 74 h 154"/>
                        <a:gd name="T4" fmla="*/ 131 w 145"/>
                        <a:gd name="T5" fmla="*/ 97 h 154"/>
                        <a:gd name="T6" fmla="*/ 113 w 145"/>
                        <a:gd name="T7" fmla="*/ 114 h 154"/>
                        <a:gd name="T8" fmla="*/ 93 w 145"/>
                        <a:gd name="T9" fmla="*/ 129 h 154"/>
                        <a:gd name="T10" fmla="*/ 71 w 145"/>
                        <a:gd name="T11" fmla="*/ 140 h 154"/>
                        <a:gd name="T12" fmla="*/ 52 w 145"/>
                        <a:gd name="T13" fmla="*/ 146 h 154"/>
                        <a:gd name="T14" fmla="*/ 36 w 145"/>
                        <a:gd name="T15" fmla="*/ 151 h 154"/>
                        <a:gd name="T16" fmla="*/ 24 w 145"/>
                        <a:gd name="T17" fmla="*/ 153 h 154"/>
                        <a:gd name="T18" fmla="*/ 20 w 145"/>
                        <a:gd name="T19" fmla="*/ 154 h 154"/>
                        <a:gd name="T20" fmla="*/ 20 w 145"/>
                        <a:gd name="T21" fmla="*/ 154 h 154"/>
                        <a:gd name="T22" fmla="*/ 17 w 145"/>
                        <a:gd name="T23" fmla="*/ 150 h 154"/>
                        <a:gd name="T24" fmla="*/ 13 w 145"/>
                        <a:gd name="T25" fmla="*/ 138 h 154"/>
                        <a:gd name="T26" fmla="*/ 7 w 145"/>
                        <a:gd name="T27" fmla="*/ 120 h 154"/>
                        <a:gd name="T28" fmla="*/ 2 w 145"/>
                        <a:gd name="T29" fmla="*/ 98 h 154"/>
                        <a:gd name="T30" fmla="*/ 0 w 145"/>
                        <a:gd name="T31" fmla="*/ 73 h 154"/>
                        <a:gd name="T32" fmla="*/ 1 w 145"/>
                        <a:gd name="T33" fmla="*/ 48 h 154"/>
                        <a:gd name="T34" fmla="*/ 9 w 145"/>
                        <a:gd name="T35" fmla="*/ 22 h 154"/>
                        <a:gd name="T36" fmla="*/ 25 w 145"/>
                        <a:gd name="T37" fmla="*/ 0 h 154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w 145"/>
                        <a:gd name="T58" fmla="*/ 0 h 154"/>
                        <a:gd name="T59" fmla="*/ 145 w 145"/>
                        <a:gd name="T60" fmla="*/ 154 h 154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T57" t="T58" r="T59" b="T60"/>
                      <a:pathLst>
                        <a:path w="145" h="154">
                          <a:moveTo>
                            <a:pt x="145" y="74"/>
                          </a:moveTo>
                          <a:lnTo>
                            <a:pt x="145" y="74"/>
                          </a:lnTo>
                          <a:lnTo>
                            <a:pt x="131" y="97"/>
                          </a:lnTo>
                          <a:lnTo>
                            <a:pt x="113" y="114"/>
                          </a:lnTo>
                          <a:lnTo>
                            <a:pt x="93" y="129"/>
                          </a:lnTo>
                          <a:lnTo>
                            <a:pt x="71" y="140"/>
                          </a:lnTo>
                          <a:lnTo>
                            <a:pt x="52" y="146"/>
                          </a:lnTo>
                          <a:lnTo>
                            <a:pt x="36" y="151"/>
                          </a:lnTo>
                          <a:lnTo>
                            <a:pt x="24" y="153"/>
                          </a:lnTo>
                          <a:lnTo>
                            <a:pt x="20" y="154"/>
                          </a:lnTo>
                          <a:lnTo>
                            <a:pt x="17" y="150"/>
                          </a:lnTo>
                          <a:lnTo>
                            <a:pt x="13" y="138"/>
                          </a:lnTo>
                          <a:lnTo>
                            <a:pt x="7" y="120"/>
                          </a:lnTo>
                          <a:lnTo>
                            <a:pt x="2" y="98"/>
                          </a:lnTo>
                          <a:lnTo>
                            <a:pt x="0" y="73"/>
                          </a:lnTo>
                          <a:lnTo>
                            <a:pt x="1" y="48"/>
                          </a:lnTo>
                          <a:lnTo>
                            <a:pt x="9" y="22"/>
                          </a:lnTo>
                          <a:lnTo>
                            <a:pt x="25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</p:grpSp>
            <p:sp>
              <p:nvSpPr>
                <p:cNvPr id="1940" name="Line 114"/>
                <p:cNvSpPr>
                  <a:spLocks noChangeAspect="1" noChangeShapeType="1"/>
                </p:cNvSpPr>
                <p:nvPr/>
              </p:nvSpPr>
              <p:spPr bwMode="auto">
                <a:xfrm>
                  <a:off x="2029168" y="2446065"/>
                  <a:ext cx="73025" cy="33338"/>
                </a:xfrm>
                <a:prstGeom prst="line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bg1">
                      <a:lumMod val="6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41" name="Freeform 115"/>
                <p:cNvSpPr>
                  <a:spLocks noChangeAspect="1"/>
                </p:cNvSpPr>
                <p:nvPr/>
              </p:nvSpPr>
              <p:spPr bwMode="auto">
                <a:xfrm>
                  <a:off x="2224431" y="2712765"/>
                  <a:ext cx="28575" cy="49213"/>
                </a:xfrm>
                <a:custGeom>
                  <a:avLst/>
                  <a:gdLst>
                    <a:gd name="T0" fmla="*/ 0 w 48"/>
                    <a:gd name="T1" fmla="*/ 0 h 72"/>
                    <a:gd name="T2" fmla="*/ 20 w 48"/>
                    <a:gd name="T3" fmla="*/ 36 h 72"/>
                    <a:gd name="T4" fmla="*/ 48 w 48"/>
                    <a:gd name="T5" fmla="*/ 72 h 72"/>
                    <a:gd name="T6" fmla="*/ 0 60000 65536"/>
                    <a:gd name="T7" fmla="*/ 0 60000 65536"/>
                    <a:gd name="T8" fmla="*/ 0 60000 65536"/>
                    <a:gd name="T9" fmla="*/ 0 w 48"/>
                    <a:gd name="T10" fmla="*/ 0 h 72"/>
                    <a:gd name="T11" fmla="*/ 48 w 48"/>
                    <a:gd name="T12" fmla="*/ 72 h 7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8" h="72">
                      <a:moveTo>
                        <a:pt x="0" y="0"/>
                      </a:moveTo>
                      <a:cubicBezTo>
                        <a:pt x="6" y="12"/>
                        <a:pt x="12" y="24"/>
                        <a:pt x="20" y="36"/>
                      </a:cubicBezTo>
                      <a:cubicBezTo>
                        <a:pt x="28" y="48"/>
                        <a:pt x="38" y="60"/>
                        <a:pt x="48" y="72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42" name="Freeform 116"/>
                <p:cNvSpPr>
                  <a:spLocks noChangeAspect="1"/>
                </p:cNvSpPr>
                <p:nvPr/>
              </p:nvSpPr>
              <p:spPr bwMode="auto">
                <a:xfrm>
                  <a:off x="2118068" y="2709590"/>
                  <a:ext cx="6350" cy="33338"/>
                </a:xfrm>
                <a:custGeom>
                  <a:avLst/>
                  <a:gdLst>
                    <a:gd name="T0" fmla="*/ 12 w 12"/>
                    <a:gd name="T1" fmla="*/ 0 h 48"/>
                    <a:gd name="T2" fmla="*/ 4 w 12"/>
                    <a:gd name="T3" fmla="*/ 24 h 48"/>
                    <a:gd name="T4" fmla="*/ 0 w 12"/>
                    <a:gd name="T5" fmla="*/ 48 h 48"/>
                    <a:gd name="T6" fmla="*/ 0 60000 65536"/>
                    <a:gd name="T7" fmla="*/ 0 60000 65536"/>
                    <a:gd name="T8" fmla="*/ 0 60000 65536"/>
                    <a:gd name="T9" fmla="*/ 0 w 12"/>
                    <a:gd name="T10" fmla="*/ 0 h 48"/>
                    <a:gd name="T11" fmla="*/ 12 w 12"/>
                    <a:gd name="T12" fmla="*/ 48 h 4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" h="48">
                      <a:moveTo>
                        <a:pt x="12" y="0"/>
                      </a:moveTo>
                      <a:cubicBezTo>
                        <a:pt x="9" y="8"/>
                        <a:pt x="6" y="16"/>
                        <a:pt x="4" y="24"/>
                      </a:cubicBezTo>
                      <a:cubicBezTo>
                        <a:pt x="2" y="32"/>
                        <a:pt x="2" y="45"/>
                        <a:pt x="0" y="48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1996" name="Groupe 1995"/>
              <p:cNvGrpSpPr/>
              <p:nvPr/>
            </p:nvGrpSpPr>
            <p:grpSpPr>
              <a:xfrm>
                <a:off x="4044809" y="3080153"/>
                <a:ext cx="812814" cy="387172"/>
                <a:chOff x="1787868" y="3506515"/>
                <a:chExt cx="1039813" cy="495300"/>
              </a:xfrm>
            </p:grpSpPr>
            <p:sp>
              <p:nvSpPr>
                <p:cNvPr id="1997" name="Freeform 564"/>
                <p:cNvSpPr>
                  <a:spLocks noChangeAspect="1"/>
                </p:cNvSpPr>
                <p:nvPr/>
              </p:nvSpPr>
              <p:spPr bwMode="auto">
                <a:xfrm>
                  <a:off x="1864068" y="3506515"/>
                  <a:ext cx="785813" cy="73025"/>
                </a:xfrm>
                <a:custGeom>
                  <a:avLst/>
                  <a:gdLst>
                    <a:gd name="T0" fmla="*/ 0 w 702"/>
                    <a:gd name="T1" fmla="*/ 78 h 94"/>
                    <a:gd name="T2" fmla="*/ 24 w 702"/>
                    <a:gd name="T3" fmla="*/ 54 h 94"/>
                    <a:gd name="T4" fmla="*/ 77 w 702"/>
                    <a:gd name="T5" fmla="*/ 4 h 94"/>
                    <a:gd name="T6" fmla="*/ 308 w 702"/>
                    <a:gd name="T7" fmla="*/ 81 h 94"/>
                    <a:gd name="T8" fmla="*/ 702 w 702"/>
                    <a:gd name="T9" fmla="*/ 84 h 94"/>
                    <a:gd name="T10" fmla="*/ 0 60000 65536"/>
                    <a:gd name="T11" fmla="*/ 0 60000 65536"/>
                    <a:gd name="T12" fmla="*/ 0 60000 65536"/>
                    <a:gd name="T13" fmla="*/ 0 60000 65536"/>
                    <a:gd name="T14" fmla="*/ 0 60000 65536"/>
                    <a:gd name="T15" fmla="*/ 0 w 702"/>
                    <a:gd name="T16" fmla="*/ 0 h 94"/>
                    <a:gd name="T17" fmla="*/ 702 w 702"/>
                    <a:gd name="T18" fmla="*/ 94 h 94"/>
                  </a:gdLst>
                  <a:ahLst/>
                  <a:cxnLst>
                    <a:cxn ang="T10">
                      <a:pos x="T0" y="T1"/>
                    </a:cxn>
                    <a:cxn ang="T11">
                      <a:pos x="T2" y="T3"/>
                    </a:cxn>
                    <a:cxn ang="T12">
                      <a:pos x="T4" y="T5"/>
                    </a:cxn>
                    <a:cxn ang="T13">
                      <a:pos x="T6" y="T7"/>
                    </a:cxn>
                    <a:cxn ang="T14">
                      <a:pos x="T8" y="T9"/>
                    </a:cxn>
                  </a:cxnLst>
                  <a:rect l="T15" t="T16" r="T17" b="T18"/>
                  <a:pathLst>
                    <a:path w="702" h="94">
                      <a:moveTo>
                        <a:pt x="0" y="78"/>
                      </a:moveTo>
                      <a:cubicBezTo>
                        <a:pt x="5" y="72"/>
                        <a:pt x="11" y="66"/>
                        <a:pt x="24" y="54"/>
                      </a:cubicBezTo>
                      <a:cubicBezTo>
                        <a:pt x="37" y="42"/>
                        <a:pt x="30" y="0"/>
                        <a:pt x="77" y="4"/>
                      </a:cubicBezTo>
                      <a:cubicBezTo>
                        <a:pt x="124" y="8"/>
                        <a:pt x="204" y="68"/>
                        <a:pt x="308" y="81"/>
                      </a:cubicBezTo>
                      <a:cubicBezTo>
                        <a:pt x="412" y="94"/>
                        <a:pt x="636" y="84"/>
                        <a:pt x="702" y="84"/>
                      </a:cubicBezTo>
                    </a:path>
                  </a:pathLst>
                </a:custGeom>
                <a:noFill/>
                <a:ln w="1905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98" name="Freeform 565"/>
                <p:cNvSpPr>
                  <a:spLocks noChangeAspect="1"/>
                </p:cNvSpPr>
                <p:nvPr/>
              </p:nvSpPr>
              <p:spPr bwMode="auto">
                <a:xfrm flipV="1">
                  <a:off x="2232368" y="3574778"/>
                  <a:ext cx="301625" cy="260350"/>
                </a:xfrm>
                <a:custGeom>
                  <a:avLst/>
                  <a:gdLst>
                    <a:gd name="T0" fmla="*/ 320 w 341"/>
                    <a:gd name="T1" fmla="*/ 0 h 252"/>
                    <a:gd name="T2" fmla="*/ 288 w 341"/>
                    <a:gd name="T3" fmla="*/ 96 h 252"/>
                    <a:gd name="T4" fmla="*/ 0 w 341"/>
                    <a:gd name="T5" fmla="*/ 252 h 252"/>
                    <a:gd name="T6" fmla="*/ 0 60000 65536"/>
                    <a:gd name="T7" fmla="*/ 0 60000 65536"/>
                    <a:gd name="T8" fmla="*/ 0 60000 65536"/>
                    <a:gd name="T9" fmla="*/ 0 w 341"/>
                    <a:gd name="T10" fmla="*/ 0 h 252"/>
                    <a:gd name="T11" fmla="*/ 341 w 341"/>
                    <a:gd name="T12" fmla="*/ 252 h 25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1" h="252">
                      <a:moveTo>
                        <a:pt x="320" y="0"/>
                      </a:moveTo>
                      <a:cubicBezTo>
                        <a:pt x="330" y="27"/>
                        <a:pt x="341" y="54"/>
                        <a:pt x="288" y="96"/>
                      </a:cubicBezTo>
                      <a:cubicBezTo>
                        <a:pt x="235" y="138"/>
                        <a:pt x="48" y="226"/>
                        <a:pt x="0" y="252"/>
                      </a:cubicBezTo>
                    </a:path>
                  </a:pathLst>
                </a:custGeom>
                <a:noFill/>
                <a:ln w="1905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1999" name="Freeform 566"/>
                <p:cNvSpPr>
                  <a:spLocks noChangeAspect="1"/>
                </p:cNvSpPr>
                <p:nvPr/>
              </p:nvSpPr>
              <p:spPr bwMode="auto">
                <a:xfrm>
                  <a:off x="1878356" y="3870053"/>
                  <a:ext cx="26988" cy="92075"/>
                </a:xfrm>
                <a:custGeom>
                  <a:avLst/>
                  <a:gdLst>
                    <a:gd name="T0" fmla="*/ 0 w 39"/>
                    <a:gd name="T1" fmla="*/ 0 h 110"/>
                    <a:gd name="T2" fmla="*/ 20 w 39"/>
                    <a:gd name="T3" fmla="*/ 24 h 110"/>
                    <a:gd name="T4" fmla="*/ 36 w 39"/>
                    <a:gd name="T5" fmla="*/ 78 h 110"/>
                    <a:gd name="T6" fmla="*/ 38 w 39"/>
                    <a:gd name="T7" fmla="*/ 110 h 11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9"/>
                    <a:gd name="T13" fmla="*/ 0 h 110"/>
                    <a:gd name="T14" fmla="*/ 39 w 39"/>
                    <a:gd name="T15" fmla="*/ 110 h 11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9" h="110">
                      <a:moveTo>
                        <a:pt x="0" y="0"/>
                      </a:moveTo>
                      <a:cubicBezTo>
                        <a:pt x="7" y="5"/>
                        <a:pt x="14" y="11"/>
                        <a:pt x="20" y="24"/>
                      </a:cubicBezTo>
                      <a:cubicBezTo>
                        <a:pt x="26" y="37"/>
                        <a:pt x="33" y="64"/>
                        <a:pt x="36" y="78"/>
                      </a:cubicBezTo>
                      <a:cubicBezTo>
                        <a:pt x="39" y="92"/>
                        <a:pt x="38" y="101"/>
                        <a:pt x="38" y="110"/>
                      </a:cubicBezTo>
                    </a:path>
                  </a:pathLst>
                </a:custGeom>
                <a:noFill/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00" name="Freeform 567"/>
                <p:cNvSpPr>
                  <a:spLocks noChangeAspect="1"/>
                </p:cNvSpPr>
                <p:nvPr/>
              </p:nvSpPr>
              <p:spPr bwMode="auto">
                <a:xfrm>
                  <a:off x="1868831" y="3866878"/>
                  <a:ext cx="14288" cy="109538"/>
                </a:xfrm>
                <a:custGeom>
                  <a:avLst/>
                  <a:gdLst>
                    <a:gd name="T0" fmla="*/ 3 w 21"/>
                    <a:gd name="T1" fmla="*/ 0 h 132"/>
                    <a:gd name="T2" fmla="*/ 3 w 21"/>
                    <a:gd name="T3" fmla="*/ 52 h 132"/>
                    <a:gd name="T4" fmla="*/ 21 w 21"/>
                    <a:gd name="T5" fmla="*/ 132 h 132"/>
                    <a:gd name="T6" fmla="*/ 0 60000 65536"/>
                    <a:gd name="T7" fmla="*/ 0 60000 65536"/>
                    <a:gd name="T8" fmla="*/ 0 60000 65536"/>
                    <a:gd name="T9" fmla="*/ 0 w 21"/>
                    <a:gd name="T10" fmla="*/ 0 h 132"/>
                    <a:gd name="T11" fmla="*/ 21 w 21"/>
                    <a:gd name="T12" fmla="*/ 132 h 13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" h="132">
                      <a:moveTo>
                        <a:pt x="3" y="0"/>
                      </a:moveTo>
                      <a:cubicBezTo>
                        <a:pt x="1" y="15"/>
                        <a:pt x="0" y="30"/>
                        <a:pt x="3" y="52"/>
                      </a:cubicBezTo>
                      <a:cubicBezTo>
                        <a:pt x="6" y="74"/>
                        <a:pt x="13" y="103"/>
                        <a:pt x="21" y="132"/>
                      </a:cubicBezTo>
                    </a:path>
                  </a:pathLst>
                </a:custGeom>
                <a:noFill/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01" name="Freeform 568"/>
                <p:cNvSpPr>
                  <a:spLocks noChangeAspect="1"/>
                </p:cNvSpPr>
                <p:nvPr/>
              </p:nvSpPr>
              <p:spPr bwMode="auto">
                <a:xfrm>
                  <a:off x="1802156" y="3763690"/>
                  <a:ext cx="79375" cy="77788"/>
                </a:xfrm>
                <a:custGeom>
                  <a:avLst/>
                  <a:gdLst>
                    <a:gd name="T0" fmla="*/ 110 w 110"/>
                    <a:gd name="T1" fmla="*/ 0 h 94"/>
                    <a:gd name="T2" fmla="*/ 68 w 110"/>
                    <a:gd name="T3" fmla="*/ 18 h 94"/>
                    <a:gd name="T4" fmla="*/ 44 w 110"/>
                    <a:gd name="T5" fmla="*/ 54 h 94"/>
                    <a:gd name="T6" fmla="*/ 0 w 110"/>
                    <a:gd name="T7" fmla="*/ 94 h 9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0"/>
                    <a:gd name="T13" fmla="*/ 0 h 94"/>
                    <a:gd name="T14" fmla="*/ 110 w 110"/>
                    <a:gd name="T15" fmla="*/ 94 h 9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0" h="94">
                      <a:moveTo>
                        <a:pt x="110" y="0"/>
                      </a:moveTo>
                      <a:cubicBezTo>
                        <a:pt x="94" y="4"/>
                        <a:pt x="79" y="9"/>
                        <a:pt x="68" y="18"/>
                      </a:cubicBezTo>
                      <a:cubicBezTo>
                        <a:pt x="57" y="27"/>
                        <a:pt x="55" y="41"/>
                        <a:pt x="44" y="54"/>
                      </a:cubicBezTo>
                      <a:cubicBezTo>
                        <a:pt x="33" y="67"/>
                        <a:pt x="16" y="80"/>
                        <a:pt x="0" y="94"/>
                      </a:cubicBezTo>
                    </a:path>
                  </a:pathLst>
                </a:custGeom>
                <a:noFill/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02" name="Freeform 569"/>
                <p:cNvSpPr>
                  <a:spLocks noChangeAspect="1"/>
                </p:cNvSpPr>
                <p:nvPr/>
              </p:nvSpPr>
              <p:spPr bwMode="auto">
                <a:xfrm>
                  <a:off x="1897406" y="3955778"/>
                  <a:ext cx="14288" cy="25400"/>
                </a:xfrm>
                <a:custGeom>
                  <a:avLst/>
                  <a:gdLst>
                    <a:gd name="T0" fmla="*/ 0 w 20"/>
                    <a:gd name="T1" fmla="*/ 3 h 30"/>
                    <a:gd name="T2" fmla="*/ 20 w 20"/>
                    <a:gd name="T3" fmla="*/ 0 h 30"/>
                    <a:gd name="T4" fmla="*/ 12 w 20"/>
                    <a:gd name="T5" fmla="*/ 30 h 30"/>
                    <a:gd name="T6" fmla="*/ 0 w 20"/>
                    <a:gd name="T7" fmla="*/ 3 h 3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30"/>
                    <a:gd name="T14" fmla="*/ 20 w 20"/>
                    <a:gd name="T15" fmla="*/ 30 h 3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30">
                      <a:moveTo>
                        <a:pt x="0" y="3"/>
                      </a:moveTo>
                      <a:lnTo>
                        <a:pt x="20" y="0"/>
                      </a:lnTo>
                      <a:lnTo>
                        <a:pt x="12" y="3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9525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03" name="Freeform 570"/>
                <p:cNvSpPr>
                  <a:spLocks noChangeAspect="1"/>
                </p:cNvSpPr>
                <p:nvPr/>
              </p:nvSpPr>
              <p:spPr bwMode="auto">
                <a:xfrm>
                  <a:off x="1878356" y="3970065"/>
                  <a:ext cx="11113" cy="31750"/>
                </a:xfrm>
                <a:custGeom>
                  <a:avLst/>
                  <a:gdLst>
                    <a:gd name="T0" fmla="*/ 12 w 15"/>
                    <a:gd name="T1" fmla="*/ 0 h 39"/>
                    <a:gd name="T2" fmla="*/ 15 w 15"/>
                    <a:gd name="T3" fmla="*/ 39 h 39"/>
                    <a:gd name="T4" fmla="*/ 0 w 15"/>
                    <a:gd name="T5" fmla="*/ 9 h 39"/>
                    <a:gd name="T6" fmla="*/ 0 60000 65536"/>
                    <a:gd name="T7" fmla="*/ 0 60000 65536"/>
                    <a:gd name="T8" fmla="*/ 0 60000 65536"/>
                    <a:gd name="T9" fmla="*/ 0 w 15"/>
                    <a:gd name="T10" fmla="*/ 0 h 39"/>
                    <a:gd name="T11" fmla="*/ 15 w 15"/>
                    <a:gd name="T12" fmla="*/ 39 h 39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5" h="39">
                      <a:moveTo>
                        <a:pt x="12" y="0"/>
                      </a:moveTo>
                      <a:lnTo>
                        <a:pt x="15" y="39"/>
                      </a:lnTo>
                      <a:lnTo>
                        <a:pt x="0" y="9"/>
                      </a:lnTo>
                    </a:path>
                  </a:pathLst>
                </a:custGeom>
                <a:solidFill>
                  <a:srgbClr val="FFFFCC"/>
                </a:solidFill>
                <a:ln w="9525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04" name="Freeform 571"/>
                <p:cNvSpPr>
                  <a:spLocks noChangeAspect="1"/>
                </p:cNvSpPr>
                <p:nvPr/>
              </p:nvSpPr>
              <p:spPr bwMode="auto">
                <a:xfrm>
                  <a:off x="2014881" y="3793853"/>
                  <a:ext cx="19050" cy="12700"/>
                </a:xfrm>
                <a:custGeom>
                  <a:avLst/>
                  <a:gdLst>
                    <a:gd name="T0" fmla="*/ 2 w 26"/>
                    <a:gd name="T1" fmla="*/ 0 h 16"/>
                    <a:gd name="T2" fmla="*/ 26 w 26"/>
                    <a:gd name="T3" fmla="*/ 16 h 16"/>
                    <a:gd name="T4" fmla="*/ 0 w 26"/>
                    <a:gd name="T5" fmla="*/ 14 h 16"/>
                    <a:gd name="T6" fmla="*/ 2 w 26"/>
                    <a:gd name="T7" fmla="*/ 0 h 1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6"/>
                    <a:gd name="T13" fmla="*/ 0 h 16"/>
                    <a:gd name="T14" fmla="*/ 26 w 26"/>
                    <a:gd name="T15" fmla="*/ 16 h 1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6" h="16">
                      <a:moveTo>
                        <a:pt x="2" y="0"/>
                      </a:moveTo>
                      <a:lnTo>
                        <a:pt x="26" y="16"/>
                      </a:lnTo>
                      <a:lnTo>
                        <a:pt x="0" y="14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9525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05" name="Freeform 572"/>
                <p:cNvSpPr>
                  <a:spLocks noChangeAspect="1"/>
                </p:cNvSpPr>
                <p:nvPr/>
              </p:nvSpPr>
              <p:spPr bwMode="auto">
                <a:xfrm rot="2324321">
                  <a:off x="1991068" y="3828778"/>
                  <a:ext cx="19050" cy="14288"/>
                </a:xfrm>
                <a:custGeom>
                  <a:avLst/>
                  <a:gdLst>
                    <a:gd name="T0" fmla="*/ 2 w 26"/>
                    <a:gd name="T1" fmla="*/ 0 h 16"/>
                    <a:gd name="T2" fmla="*/ 26 w 26"/>
                    <a:gd name="T3" fmla="*/ 16 h 16"/>
                    <a:gd name="T4" fmla="*/ 0 w 26"/>
                    <a:gd name="T5" fmla="*/ 14 h 16"/>
                    <a:gd name="T6" fmla="*/ 2 w 26"/>
                    <a:gd name="T7" fmla="*/ 0 h 1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6"/>
                    <a:gd name="T13" fmla="*/ 0 h 16"/>
                    <a:gd name="T14" fmla="*/ 26 w 26"/>
                    <a:gd name="T15" fmla="*/ 16 h 1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6" h="16">
                      <a:moveTo>
                        <a:pt x="2" y="0"/>
                      </a:moveTo>
                      <a:lnTo>
                        <a:pt x="26" y="16"/>
                      </a:lnTo>
                      <a:lnTo>
                        <a:pt x="0" y="14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9525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06" name="Freeform 573"/>
                <p:cNvSpPr>
                  <a:spLocks noChangeAspect="1"/>
                </p:cNvSpPr>
                <p:nvPr/>
              </p:nvSpPr>
              <p:spPr bwMode="auto">
                <a:xfrm rot="19791780">
                  <a:off x="1813268" y="3843065"/>
                  <a:ext cx="17463" cy="15875"/>
                </a:xfrm>
                <a:custGeom>
                  <a:avLst/>
                  <a:gdLst>
                    <a:gd name="T0" fmla="*/ 16 w 24"/>
                    <a:gd name="T1" fmla="*/ 0 h 18"/>
                    <a:gd name="T2" fmla="*/ 0 w 24"/>
                    <a:gd name="T3" fmla="*/ 18 h 18"/>
                    <a:gd name="T4" fmla="*/ 24 w 24"/>
                    <a:gd name="T5" fmla="*/ 10 h 18"/>
                    <a:gd name="T6" fmla="*/ 0 60000 65536"/>
                    <a:gd name="T7" fmla="*/ 0 60000 65536"/>
                    <a:gd name="T8" fmla="*/ 0 60000 65536"/>
                    <a:gd name="T9" fmla="*/ 0 w 24"/>
                    <a:gd name="T10" fmla="*/ 0 h 18"/>
                    <a:gd name="T11" fmla="*/ 24 w 24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" h="18">
                      <a:moveTo>
                        <a:pt x="16" y="0"/>
                      </a:moveTo>
                      <a:lnTo>
                        <a:pt x="0" y="18"/>
                      </a:lnTo>
                      <a:lnTo>
                        <a:pt x="24" y="10"/>
                      </a:lnTo>
                    </a:path>
                  </a:pathLst>
                </a:custGeom>
                <a:solidFill>
                  <a:srgbClr val="FFFFCC"/>
                </a:solidFill>
                <a:ln w="9525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07" name="Freeform 574"/>
                <p:cNvSpPr>
                  <a:spLocks noChangeAspect="1"/>
                </p:cNvSpPr>
                <p:nvPr/>
              </p:nvSpPr>
              <p:spPr bwMode="auto">
                <a:xfrm>
                  <a:off x="1824381" y="3920853"/>
                  <a:ext cx="14288" cy="25400"/>
                </a:xfrm>
                <a:custGeom>
                  <a:avLst/>
                  <a:gdLst>
                    <a:gd name="T0" fmla="*/ 0 w 20"/>
                    <a:gd name="T1" fmla="*/ 3 h 30"/>
                    <a:gd name="T2" fmla="*/ 20 w 20"/>
                    <a:gd name="T3" fmla="*/ 0 h 30"/>
                    <a:gd name="T4" fmla="*/ 12 w 20"/>
                    <a:gd name="T5" fmla="*/ 30 h 30"/>
                    <a:gd name="T6" fmla="*/ 0 w 20"/>
                    <a:gd name="T7" fmla="*/ 3 h 3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30"/>
                    <a:gd name="T14" fmla="*/ 20 w 20"/>
                    <a:gd name="T15" fmla="*/ 30 h 3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30">
                      <a:moveTo>
                        <a:pt x="0" y="3"/>
                      </a:moveTo>
                      <a:lnTo>
                        <a:pt x="20" y="0"/>
                      </a:lnTo>
                      <a:lnTo>
                        <a:pt x="12" y="3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9525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08" name="Freeform 576"/>
                <p:cNvSpPr>
                  <a:spLocks noChangeAspect="1"/>
                </p:cNvSpPr>
                <p:nvPr/>
              </p:nvSpPr>
              <p:spPr bwMode="auto">
                <a:xfrm>
                  <a:off x="1921218" y="3625578"/>
                  <a:ext cx="106363" cy="42863"/>
                </a:xfrm>
                <a:custGeom>
                  <a:avLst/>
                  <a:gdLst>
                    <a:gd name="T0" fmla="*/ 0 w 146"/>
                    <a:gd name="T1" fmla="*/ 0 h 50"/>
                    <a:gd name="T2" fmla="*/ 40 w 146"/>
                    <a:gd name="T3" fmla="*/ 8 h 50"/>
                    <a:gd name="T4" fmla="*/ 72 w 146"/>
                    <a:gd name="T5" fmla="*/ 34 h 50"/>
                    <a:gd name="T6" fmla="*/ 146 w 146"/>
                    <a:gd name="T7" fmla="*/ 50 h 5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6"/>
                    <a:gd name="T13" fmla="*/ 0 h 50"/>
                    <a:gd name="T14" fmla="*/ 146 w 146"/>
                    <a:gd name="T15" fmla="*/ 50 h 5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6" h="50">
                      <a:moveTo>
                        <a:pt x="0" y="0"/>
                      </a:moveTo>
                      <a:cubicBezTo>
                        <a:pt x="14" y="1"/>
                        <a:pt x="28" y="2"/>
                        <a:pt x="40" y="8"/>
                      </a:cubicBezTo>
                      <a:cubicBezTo>
                        <a:pt x="52" y="14"/>
                        <a:pt x="54" y="27"/>
                        <a:pt x="72" y="34"/>
                      </a:cubicBezTo>
                      <a:cubicBezTo>
                        <a:pt x="90" y="41"/>
                        <a:pt x="118" y="45"/>
                        <a:pt x="146" y="50"/>
                      </a:cubicBezTo>
                    </a:path>
                  </a:pathLst>
                </a:custGeom>
                <a:noFill/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09" name="Freeform 577"/>
                <p:cNvSpPr>
                  <a:spLocks noChangeAspect="1"/>
                </p:cNvSpPr>
                <p:nvPr/>
              </p:nvSpPr>
              <p:spPr bwMode="auto">
                <a:xfrm>
                  <a:off x="1827556" y="3628753"/>
                  <a:ext cx="68263" cy="47625"/>
                </a:xfrm>
                <a:custGeom>
                  <a:avLst/>
                  <a:gdLst>
                    <a:gd name="T0" fmla="*/ 94 w 94"/>
                    <a:gd name="T1" fmla="*/ 0 h 58"/>
                    <a:gd name="T2" fmla="*/ 74 w 94"/>
                    <a:gd name="T3" fmla="*/ 12 h 58"/>
                    <a:gd name="T4" fmla="*/ 56 w 94"/>
                    <a:gd name="T5" fmla="*/ 30 h 58"/>
                    <a:gd name="T6" fmla="*/ 0 w 94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4"/>
                    <a:gd name="T13" fmla="*/ 0 h 58"/>
                    <a:gd name="T14" fmla="*/ 94 w 94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4" h="58">
                      <a:moveTo>
                        <a:pt x="94" y="0"/>
                      </a:moveTo>
                      <a:cubicBezTo>
                        <a:pt x="87" y="3"/>
                        <a:pt x="80" y="7"/>
                        <a:pt x="74" y="12"/>
                      </a:cubicBezTo>
                      <a:cubicBezTo>
                        <a:pt x="68" y="17"/>
                        <a:pt x="68" y="22"/>
                        <a:pt x="56" y="30"/>
                      </a:cubicBezTo>
                      <a:cubicBezTo>
                        <a:pt x="44" y="38"/>
                        <a:pt x="22" y="48"/>
                        <a:pt x="0" y="58"/>
                      </a:cubicBezTo>
                    </a:path>
                  </a:pathLst>
                </a:custGeom>
                <a:noFill/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10" name="Freeform 578"/>
                <p:cNvSpPr>
                  <a:spLocks noChangeAspect="1"/>
                </p:cNvSpPr>
                <p:nvPr/>
              </p:nvSpPr>
              <p:spPr bwMode="auto">
                <a:xfrm>
                  <a:off x="2027581" y="3662090"/>
                  <a:ext cx="19050" cy="12700"/>
                </a:xfrm>
                <a:custGeom>
                  <a:avLst/>
                  <a:gdLst>
                    <a:gd name="T0" fmla="*/ 2 w 26"/>
                    <a:gd name="T1" fmla="*/ 0 h 16"/>
                    <a:gd name="T2" fmla="*/ 26 w 26"/>
                    <a:gd name="T3" fmla="*/ 16 h 16"/>
                    <a:gd name="T4" fmla="*/ 0 w 26"/>
                    <a:gd name="T5" fmla="*/ 14 h 16"/>
                    <a:gd name="T6" fmla="*/ 2 w 26"/>
                    <a:gd name="T7" fmla="*/ 0 h 1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6"/>
                    <a:gd name="T13" fmla="*/ 0 h 16"/>
                    <a:gd name="T14" fmla="*/ 26 w 26"/>
                    <a:gd name="T15" fmla="*/ 16 h 1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6" h="16">
                      <a:moveTo>
                        <a:pt x="2" y="0"/>
                      </a:moveTo>
                      <a:lnTo>
                        <a:pt x="26" y="16"/>
                      </a:lnTo>
                      <a:lnTo>
                        <a:pt x="0" y="14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rgbClr val="FFFFCC"/>
                </a:solidFill>
                <a:ln w="9525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11" name="Freeform 579"/>
                <p:cNvSpPr>
                  <a:spLocks noChangeAspect="1"/>
                </p:cNvSpPr>
                <p:nvPr/>
              </p:nvSpPr>
              <p:spPr bwMode="auto">
                <a:xfrm>
                  <a:off x="1813268" y="3673203"/>
                  <a:ext cx="17463" cy="14288"/>
                </a:xfrm>
                <a:custGeom>
                  <a:avLst/>
                  <a:gdLst>
                    <a:gd name="T0" fmla="*/ 16 w 24"/>
                    <a:gd name="T1" fmla="*/ 0 h 18"/>
                    <a:gd name="T2" fmla="*/ 0 w 24"/>
                    <a:gd name="T3" fmla="*/ 18 h 18"/>
                    <a:gd name="T4" fmla="*/ 24 w 24"/>
                    <a:gd name="T5" fmla="*/ 10 h 18"/>
                    <a:gd name="T6" fmla="*/ 0 60000 65536"/>
                    <a:gd name="T7" fmla="*/ 0 60000 65536"/>
                    <a:gd name="T8" fmla="*/ 0 60000 65536"/>
                    <a:gd name="T9" fmla="*/ 0 w 24"/>
                    <a:gd name="T10" fmla="*/ 0 h 18"/>
                    <a:gd name="T11" fmla="*/ 24 w 24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" h="18">
                      <a:moveTo>
                        <a:pt x="16" y="0"/>
                      </a:moveTo>
                      <a:lnTo>
                        <a:pt x="0" y="18"/>
                      </a:lnTo>
                      <a:lnTo>
                        <a:pt x="24" y="10"/>
                      </a:lnTo>
                    </a:path>
                  </a:pathLst>
                </a:custGeom>
                <a:solidFill>
                  <a:srgbClr val="FFFFCC"/>
                </a:solidFill>
                <a:ln w="9525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12" name="Freeform 580"/>
                <p:cNvSpPr>
                  <a:spLocks noChangeAspect="1"/>
                </p:cNvSpPr>
                <p:nvPr/>
              </p:nvSpPr>
              <p:spPr bwMode="auto">
                <a:xfrm>
                  <a:off x="1979956" y="3785915"/>
                  <a:ext cx="36513" cy="14288"/>
                </a:xfrm>
                <a:custGeom>
                  <a:avLst/>
                  <a:gdLst>
                    <a:gd name="T0" fmla="*/ 0 w 50"/>
                    <a:gd name="T1" fmla="*/ 0 h 16"/>
                    <a:gd name="T2" fmla="*/ 18 w 50"/>
                    <a:gd name="T3" fmla="*/ 10 h 16"/>
                    <a:gd name="T4" fmla="*/ 50 w 50"/>
                    <a:gd name="T5" fmla="*/ 16 h 16"/>
                    <a:gd name="T6" fmla="*/ 0 60000 65536"/>
                    <a:gd name="T7" fmla="*/ 0 60000 65536"/>
                    <a:gd name="T8" fmla="*/ 0 60000 65536"/>
                    <a:gd name="T9" fmla="*/ 0 w 50"/>
                    <a:gd name="T10" fmla="*/ 0 h 16"/>
                    <a:gd name="T11" fmla="*/ 50 w 50"/>
                    <a:gd name="T12" fmla="*/ 16 h 1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0" h="16">
                      <a:moveTo>
                        <a:pt x="0" y="0"/>
                      </a:moveTo>
                      <a:cubicBezTo>
                        <a:pt x="5" y="3"/>
                        <a:pt x="10" y="7"/>
                        <a:pt x="18" y="10"/>
                      </a:cubicBezTo>
                      <a:cubicBezTo>
                        <a:pt x="26" y="13"/>
                        <a:pt x="45" y="15"/>
                        <a:pt x="50" y="16"/>
                      </a:cubicBezTo>
                    </a:path>
                  </a:pathLst>
                </a:custGeom>
                <a:noFill/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13" name="Freeform 581"/>
                <p:cNvSpPr>
                  <a:spLocks noChangeAspect="1"/>
                </p:cNvSpPr>
                <p:nvPr/>
              </p:nvSpPr>
              <p:spPr bwMode="auto">
                <a:xfrm>
                  <a:off x="1824381" y="3812903"/>
                  <a:ext cx="4763" cy="34925"/>
                </a:xfrm>
                <a:custGeom>
                  <a:avLst/>
                  <a:gdLst>
                    <a:gd name="T0" fmla="*/ 6 w 6"/>
                    <a:gd name="T1" fmla="*/ 0 h 42"/>
                    <a:gd name="T2" fmla="*/ 0 w 6"/>
                    <a:gd name="T3" fmla="*/ 42 h 42"/>
                    <a:gd name="T4" fmla="*/ 0 60000 65536"/>
                    <a:gd name="T5" fmla="*/ 0 60000 65536"/>
                    <a:gd name="T6" fmla="*/ 0 w 6"/>
                    <a:gd name="T7" fmla="*/ 0 h 42"/>
                    <a:gd name="T8" fmla="*/ 6 w 6"/>
                    <a:gd name="T9" fmla="*/ 42 h 4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6" h="42">
                      <a:moveTo>
                        <a:pt x="6" y="0"/>
                      </a:moveTo>
                      <a:cubicBezTo>
                        <a:pt x="6" y="0"/>
                        <a:pt x="3" y="21"/>
                        <a:pt x="0" y="42"/>
                      </a:cubicBezTo>
                    </a:path>
                  </a:pathLst>
                </a:custGeom>
                <a:noFill/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14" name="Freeform 582"/>
                <p:cNvSpPr>
                  <a:spLocks noChangeAspect="1"/>
                </p:cNvSpPr>
                <p:nvPr/>
              </p:nvSpPr>
              <p:spPr bwMode="auto">
                <a:xfrm>
                  <a:off x="1787868" y="3836715"/>
                  <a:ext cx="17463" cy="14288"/>
                </a:xfrm>
                <a:custGeom>
                  <a:avLst/>
                  <a:gdLst>
                    <a:gd name="T0" fmla="*/ 16 w 24"/>
                    <a:gd name="T1" fmla="*/ 0 h 18"/>
                    <a:gd name="T2" fmla="*/ 0 w 24"/>
                    <a:gd name="T3" fmla="*/ 18 h 18"/>
                    <a:gd name="T4" fmla="*/ 24 w 24"/>
                    <a:gd name="T5" fmla="*/ 10 h 18"/>
                    <a:gd name="T6" fmla="*/ 0 60000 65536"/>
                    <a:gd name="T7" fmla="*/ 0 60000 65536"/>
                    <a:gd name="T8" fmla="*/ 0 60000 65536"/>
                    <a:gd name="T9" fmla="*/ 0 w 24"/>
                    <a:gd name="T10" fmla="*/ 0 h 18"/>
                    <a:gd name="T11" fmla="*/ 24 w 24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" h="18">
                      <a:moveTo>
                        <a:pt x="16" y="0"/>
                      </a:moveTo>
                      <a:lnTo>
                        <a:pt x="0" y="18"/>
                      </a:lnTo>
                      <a:lnTo>
                        <a:pt x="24" y="10"/>
                      </a:lnTo>
                    </a:path>
                  </a:pathLst>
                </a:custGeom>
                <a:solidFill>
                  <a:srgbClr val="FFFFCC"/>
                </a:solidFill>
                <a:ln w="9525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grpSp>
              <p:nvGrpSpPr>
                <p:cNvPr id="2015" name="Group 583"/>
                <p:cNvGrpSpPr>
                  <a:grpSpLocks noChangeAspect="1"/>
                </p:cNvGrpSpPr>
                <p:nvPr/>
              </p:nvGrpSpPr>
              <p:grpSpPr bwMode="auto">
                <a:xfrm rot="359102" flipH="1" flipV="1">
                  <a:off x="2460968" y="3728765"/>
                  <a:ext cx="34925" cy="136525"/>
                  <a:chOff x="2988" y="2005"/>
                  <a:chExt cx="260" cy="297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2072" name="Freeform 584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73" name="Freeform 585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74" name="Freeform 586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75" name="Freeform 587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76" name="Freeform 588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016" name="Group 589"/>
                <p:cNvGrpSpPr>
                  <a:grpSpLocks noChangeAspect="1"/>
                </p:cNvGrpSpPr>
                <p:nvPr/>
              </p:nvGrpSpPr>
              <p:grpSpPr bwMode="auto">
                <a:xfrm rot="359102" flipH="1" flipV="1">
                  <a:off x="2418106" y="3725590"/>
                  <a:ext cx="34925" cy="136525"/>
                  <a:chOff x="2988" y="2005"/>
                  <a:chExt cx="260" cy="297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2067" name="Freeform 590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68" name="Freeform 591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69" name="Freeform 592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70" name="Freeform 593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71" name="Freeform 594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017" name="Group 595"/>
                <p:cNvGrpSpPr>
                  <a:grpSpLocks noChangeAspect="1"/>
                </p:cNvGrpSpPr>
                <p:nvPr/>
              </p:nvGrpSpPr>
              <p:grpSpPr bwMode="auto">
                <a:xfrm rot="21240898" flipV="1">
                  <a:off x="2541931" y="3528740"/>
                  <a:ext cx="34925" cy="136525"/>
                  <a:chOff x="2988" y="2005"/>
                  <a:chExt cx="260" cy="297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2062" name="Freeform 596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63" name="Freeform 597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64" name="Freeform 598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65" name="Freeform 599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66" name="Freeform 600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018" name="Group 601"/>
                <p:cNvGrpSpPr>
                  <a:grpSpLocks noChangeAspect="1"/>
                </p:cNvGrpSpPr>
                <p:nvPr/>
              </p:nvGrpSpPr>
              <p:grpSpPr bwMode="auto">
                <a:xfrm rot="359102" flipH="1" flipV="1">
                  <a:off x="2486368" y="3825603"/>
                  <a:ext cx="41275" cy="136525"/>
                  <a:chOff x="2988" y="2005"/>
                  <a:chExt cx="260" cy="297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2057" name="Freeform 602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58" name="Freeform 603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59" name="Freeform 604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60" name="Freeform 605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61" name="Freeform 606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2019" name="Freeform 607"/>
                <p:cNvSpPr>
                  <a:spLocks noChangeAspect="1"/>
                </p:cNvSpPr>
                <p:nvPr/>
              </p:nvSpPr>
              <p:spPr bwMode="auto">
                <a:xfrm rot="5672642">
                  <a:off x="2657818" y="3554140"/>
                  <a:ext cx="61913" cy="90488"/>
                </a:xfrm>
                <a:custGeom>
                  <a:avLst/>
                  <a:gdLst>
                    <a:gd name="T0" fmla="*/ 38 w 42"/>
                    <a:gd name="T1" fmla="*/ 0 h 80"/>
                    <a:gd name="T2" fmla="*/ 36 w 42"/>
                    <a:gd name="T3" fmla="*/ 46 h 80"/>
                    <a:gd name="T4" fmla="*/ 0 w 42"/>
                    <a:gd name="T5" fmla="*/ 80 h 80"/>
                    <a:gd name="T6" fmla="*/ 0 60000 65536"/>
                    <a:gd name="T7" fmla="*/ 0 60000 65536"/>
                    <a:gd name="T8" fmla="*/ 0 60000 65536"/>
                    <a:gd name="T9" fmla="*/ 0 w 42"/>
                    <a:gd name="T10" fmla="*/ 0 h 80"/>
                    <a:gd name="T11" fmla="*/ 42 w 42"/>
                    <a:gd name="T12" fmla="*/ 80 h 8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2" h="80">
                      <a:moveTo>
                        <a:pt x="38" y="0"/>
                      </a:moveTo>
                      <a:cubicBezTo>
                        <a:pt x="40" y="16"/>
                        <a:pt x="42" y="33"/>
                        <a:pt x="36" y="46"/>
                      </a:cubicBezTo>
                      <a:cubicBezTo>
                        <a:pt x="30" y="59"/>
                        <a:pt x="6" y="75"/>
                        <a:pt x="0" y="80"/>
                      </a:cubicBezTo>
                    </a:path>
                  </a:pathLst>
                </a:custGeom>
                <a:noFill/>
                <a:ln w="19050" cmpd="sng">
                  <a:solidFill>
                    <a:schemeClr val="tx1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20" name="Freeform 608"/>
                <p:cNvSpPr>
                  <a:spLocks noChangeAspect="1"/>
                </p:cNvSpPr>
                <p:nvPr/>
              </p:nvSpPr>
              <p:spPr bwMode="auto">
                <a:xfrm>
                  <a:off x="1862481" y="3573190"/>
                  <a:ext cx="50800" cy="300038"/>
                </a:xfrm>
                <a:custGeom>
                  <a:avLst/>
                  <a:gdLst>
                    <a:gd name="T0" fmla="*/ 0 w 57"/>
                    <a:gd name="T1" fmla="*/ 0 h 492"/>
                    <a:gd name="T2" fmla="*/ 28 w 57"/>
                    <a:gd name="T3" fmla="*/ 56 h 492"/>
                    <a:gd name="T4" fmla="*/ 54 w 57"/>
                    <a:gd name="T5" fmla="*/ 128 h 492"/>
                    <a:gd name="T6" fmla="*/ 10 w 57"/>
                    <a:gd name="T7" fmla="*/ 492 h 49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7"/>
                    <a:gd name="T13" fmla="*/ 0 h 492"/>
                    <a:gd name="T14" fmla="*/ 57 w 57"/>
                    <a:gd name="T15" fmla="*/ 492 h 49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7" h="492">
                      <a:moveTo>
                        <a:pt x="0" y="0"/>
                      </a:moveTo>
                      <a:cubicBezTo>
                        <a:pt x="9" y="17"/>
                        <a:pt x="19" y="35"/>
                        <a:pt x="28" y="56"/>
                      </a:cubicBezTo>
                      <a:cubicBezTo>
                        <a:pt x="37" y="77"/>
                        <a:pt x="57" y="55"/>
                        <a:pt x="54" y="128"/>
                      </a:cubicBezTo>
                      <a:cubicBezTo>
                        <a:pt x="51" y="201"/>
                        <a:pt x="17" y="431"/>
                        <a:pt x="10" y="492"/>
                      </a:cubicBezTo>
                    </a:path>
                  </a:pathLst>
                </a:custGeom>
                <a:noFill/>
                <a:ln w="1905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21" name="Freeform 609"/>
                <p:cNvSpPr>
                  <a:spLocks noChangeAspect="1"/>
                </p:cNvSpPr>
                <p:nvPr/>
              </p:nvSpPr>
              <p:spPr bwMode="auto">
                <a:xfrm>
                  <a:off x="1851368" y="3925615"/>
                  <a:ext cx="20638" cy="50800"/>
                </a:xfrm>
                <a:custGeom>
                  <a:avLst/>
                  <a:gdLst>
                    <a:gd name="T0" fmla="*/ 28 w 28"/>
                    <a:gd name="T1" fmla="*/ 0 h 62"/>
                    <a:gd name="T2" fmla="*/ 12 w 28"/>
                    <a:gd name="T3" fmla="*/ 16 h 62"/>
                    <a:gd name="T4" fmla="*/ 0 w 28"/>
                    <a:gd name="T5" fmla="*/ 62 h 62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62"/>
                    <a:gd name="T11" fmla="*/ 28 w 28"/>
                    <a:gd name="T12" fmla="*/ 62 h 6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62">
                      <a:moveTo>
                        <a:pt x="28" y="0"/>
                      </a:moveTo>
                      <a:cubicBezTo>
                        <a:pt x="22" y="3"/>
                        <a:pt x="17" y="6"/>
                        <a:pt x="12" y="16"/>
                      </a:cubicBezTo>
                      <a:cubicBezTo>
                        <a:pt x="7" y="26"/>
                        <a:pt x="3" y="44"/>
                        <a:pt x="0" y="62"/>
                      </a:cubicBezTo>
                    </a:path>
                  </a:pathLst>
                </a:custGeom>
                <a:noFill/>
                <a:ln w="9525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22" name="Freeform 610"/>
                <p:cNvSpPr>
                  <a:spLocks noChangeAspect="1"/>
                </p:cNvSpPr>
                <p:nvPr/>
              </p:nvSpPr>
              <p:spPr bwMode="auto">
                <a:xfrm>
                  <a:off x="1830731" y="3870053"/>
                  <a:ext cx="33338" cy="55563"/>
                </a:xfrm>
                <a:custGeom>
                  <a:avLst/>
                  <a:gdLst>
                    <a:gd name="T0" fmla="*/ 46 w 46"/>
                    <a:gd name="T1" fmla="*/ 0 h 68"/>
                    <a:gd name="T2" fmla="*/ 28 w 46"/>
                    <a:gd name="T3" fmla="*/ 18 h 68"/>
                    <a:gd name="T4" fmla="*/ 0 w 46"/>
                    <a:gd name="T5" fmla="*/ 68 h 68"/>
                    <a:gd name="T6" fmla="*/ 0 60000 65536"/>
                    <a:gd name="T7" fmla="*/ 0 60000 65536"/>
                    <a:gd name="T8" fmla="*/ 0 60000 65536"/>
                    <a:gd name="T9" fmla="*/ 0 w 46"/>
                    <a:gd name="T10" fmla="*/ 0 h 68"/>
                    <a:gd name="T11" fmla="*/ 46 w 46"/>
                    <a:gd name="T12" fmla="*/ 68 h 6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6" h="68">
                      <a:moveTo>
                        <a:pt x="46" y="0"/>
                      </a:moveTo>
                      <a:cubicBezTo>
                        <a:pt x="41" y="3"/>
                        <a:pt x="36" y="7"/>
                        <a:pt x="28" y="18"/>
                      </a:cubicBezTo>
                      <a:cubicBezTo>
                        <a:pt x="20" y="29"/>
                        <a:pt x="10" y="48"/>
                        <a:pt x="0" y="68"/>
                      </a:cubicBezTo>
                    </a:path>
                  </a:pathLst>
                </a:custGeom>
                <a:noFill/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23" name="Freeform 611"/>
                <p:cNvSpPr>
                  <a:spLocks noChangeAspect="1"/>
                </p:cNvSpPr>
                <p:nvPr/>
              </p:nvSpPr>
              <p:spPr bwMode="auto">
                <a:xfrm>
                  <a:off x="1908518" y="3720828"/>
                  <a:ext cx="88900" cy="112713"/>
                </a:xfrm>
                <a:custGeom>
                  <a:avLst/>
                  <a:gdLst>
                    <a:gd name="T0" fmla="*/ 0 w 122"/>
                    <a:gd name="T1" fmla="*/ 0 h 136"/>
                    <a:gd name="T2" fmla="*/ 36 w 122"/>
                    <a:gd name="T3" fmla="*/ 10 h 136"/>
                    <a:gd name="T4" fmla="*/ 70 w 122"/>
                    <a:gd name="T5" fmla="*/ 46 h 136"/>
                    <a:gd name="T6" fmla="*/ 100 w 122"/>
                    <a:gd name="T7" fmla="*/ 76 h 136"/>
                    <a:gd name="T8" fmla="*/ 102 w 122"/>
                    <a:gd name="T9" fmla="*/ 108 h 136"/>
                    <a:gd name="T10" fmla="*/ 122 w 122"/>
                    <a:gd name="T11" fmla="*/ 136 h 13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22"/>
                    <a:gd name="T19" fmla="*/ 0 h 136"/>
                    <a:gd name="T20" fmla="*/ 122 w 122"/>
                    <a:gd name="T21" fmla="*/ 136 h 1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22" h="136">
                      <a:moveTo>
                        <a:pt x="0" y="0"/>
                      </a:moveTo>
                      <a:cubicBezTo>
                        <a:pt x="12" y="1"/>
                        <a:pt x="24" y="2"/>
                        <a:pt x="36" y="10"/>
                      </a:cubicBezTo>
                      <a:cubicBezTo>
                        <a:pt x="48" y="18"/>
                        <a:pt x="59" y="35"/>
                        <a:pt x="70" y="46"/>
                      </a:cubicBezTo>
                      <a:cubicBezTo>
                        <a:pt x="81" y="57"/>
                        <a:pt x="95" y="66"/>
                        <a:pt x="100" y="76"/>
                      </a:cubicBezTo>
                      <a:cubicBezTo>
                        <a:pt x="105" y="86"/>
                        <a:pt x="98" y="98"/>
                        <a:pt x="102" y="108"/>
                      </a:cubicBezTo>
                      <a:cubicBezTo>
                        <a:pt x="106" y="118"/>
                        <a:pt x="114" y="127"/>
                        <a:pt x="122" y="136"/>
                      </a:cubicBezTo>
                    </a:path>
                  </a:pathLst>
                </a:custGeom>
                <a:noFill/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24" name="Freeform 612"/>
                <p:cNvSpPr>
                  <a:spLocks noChangeAspect="1"/>
                </p:cNvSpPr>
                <p:nvPr/>
              </p:nvSpPr>
              <p:spPr bwMode="auto">
                <a:xfrm>
                  <a:off x="1978368" y="3665265"/>
                  <a:ext cx="34925" cy="60325"/>
                </a:xfrm>
                <a:custGeom>
                  <a:avLst/>
                  <a:gdLst>
                    <a:gd name="T0" fmla="*/ 0 w 48"/>
                    <a:gd name="T1" fmla="*/ 0 h 72"/>
                    <a:gd name="T2" fmla="*/ 20 w 48"/>
                    <a:gd name="T3" fmla="*/ 36 h 72"/>
                    <a:gd name="T4" fmla="*/ 48 w 48"/>
                    <a:gd name="T5" fmla="*/ 72 h 72"/>
                    <a:gd name="T6" fmla="*/ 0 60000 65536"/>
                    <a:gd name="T7" fmla="*/ 0 60000 65536"/>
                    <a:gd name="T8" fmla="*/ 0 60000 65536"/>
                    <a:gd name="T9" fmla="*/ 0 w 48"/>
                    <a:gd name="T10" fmla="*/ 0 h 72"/>
                    <a:gd name="T11" fmla="*/ 48 w 48"/>
                    <a:gd name="T12" fmla="*/ 72 h 7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8" h="72">
                      <a:moveTo>
                        <a:pt x="0" y="0"/>
                      </a:moveTo>
                      <a:cubicBezTo>
                        <a:pt x="6" y="12"/>
                        <a:pt x="12" y="24"/>
                        <a:pt x="20" y="36"/>
                      </a:cubicBezTo>
                      <a:cubicBezTo>
                        <a:pt x="28" y="48"/>
                        <a:pt x="38" y="60"/>
                        <a:pt x="48" y="72"/>
                      </a:cubicBezTo>
                    </a:path>
                  </a:pathLst>
                </a:custGeom>
                <a:noFill/>
                <a:ln w="9525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025" name="Freeform 613"/>
                <p:cNvSpPr>
                  <a:spLocks noChangeAspect="1"/>
                </p:cNvSpPr>
                <p:nvPr/>
              </p:nvSpPr>
              <p:spPr bwMode="auto">
                <a:xfrm>
                  <a:off x="1843431" y="3662090"/>
                  <a:ext cx="9525" cy="39688"/>
                </a:xfrm>
                <a:custGeom>
                  <a:avLst/>
                  <a:gdLst>
                    <a:gd name="T0" fmla="*/ 12 w 12"/>
                    <a:gd name="T1" fmla="*/ 0 h 48"/>
                    <a:gd name="T2" fmla="*/ 4 w 12"/>
                    <a:gd name="T3" fmla="*/ 24 h 48"/>
                    <a:gd name="T4" fmla="*/ 0 w 12"/>
                    <a:gd name="T5" fmla="*/ 48 h 48"/>
                    <a:gd name="T6" fmla="*/ 0 60000 65536"/>
                    <a:gd name="T7" fmla="*/ 0 60000 65536"/>
                    <a:gd name="T8" fmla="*/ 0 60000 65536"/>
                    <a:gd name="T9" fmla="*/ 0 w 12"/>
                    <a:gd name="T10" fmla="*/ 0 h 48"/>
                    <a:gd name="T11" fmla="*/ 12 w 12"/>
                    <a:gd name="T12" fmla="*/ 48 h 4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" h="48">
                      <a:moveTo>
                        <a:pt x="12" y="0"/>
                      </a:moveTo>
                      <a:cubicBezTo>
                        <a:pt x="9" y="8"/>
                        <a:pt x="6" y="16"/>
                        <a:pt x="4" y="24"/>
                      </a:cubicBezTo>
                      <a:cubicBezTo>
                        <a:pt x="2" y="32"/>
                        <a:pt x="2" y="45"/>
                        <a:pt x="0" y="48"/>
                      </a:cubicBezTo>
                    </a:path>
                  </a:pathLst>
                </a:custGeom>
                <a:noFill/>
                <a:ln w="9525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grpSp>
              <p:nvGrpSpPr>
                <p:cNvPr id="2026" name="Group 618"/>
                <p:cNvGrpSpPr>
                  <a:grpSpLocks noChangeAspect="1"/>
                </p:cNvGrpSpPr>
                <p:nvPr/>
              </p:nvGrpSpPr>
              <p:grpSpPr bwMode="auto">
                <a:xfrm rot="18374891" flipV="1">
                  <a:off x="2748306" y="3598590"/>
                  <a:ext cx="39688" cy="119063"/>
                  <a:chOff x="2988" y="2005"/>
                  <a:chExt cx="260" cy="297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2052" name="Freeform 619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53" name="Freeform 620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54" name="Freeform 621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55" name="Freeform 622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56" name="Freeform 623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027" name="Group 624"/>
                <p:cNvGrpSpPr>
                  <a:grpSpLocks noChangeAspect="1"/>
                </p:cNvGrpSpPr>
                <p:nvPr/>
              </p:nvGrpSpPr>
              <p:grpSpPr bwMode="auto">
                <a:xfrm rot="21240898" flipV="1">
                  <a:off x="2691156" y="3619228"/>
                  <a:ext cx="33338" cy="136525"/>
                  <a:chOff x="2988" y="2005"/>
                  <a:chExt cx="260" cy="297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2047" name="Freeform 625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48" name="Freeform 626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49" name="Freeform 627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50" name="Freeform 628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51" name="Freeform 629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028" name="Group 630"/>
                <p:cNvGrpSpPr>
                  <a:grpSpLocks noChangeAspect="1"/>
                </p:cNvGrpSpPr>
                <p:nvPr/>
              </p:nvGrpSpPr>
              <p:grpSpPr bwMode="auto">
                <a:xfrm rot="21240898" flipV="1">
                  <a:off x="2641943" y="3584303"/>
                  <a:ext cx="34925" cy="136525"/>
                  <a:chOff x="2988" y="2005"/>
                  <a:chExt cx="260" cy="297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2042" name="Freeform 631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43" name="Freeform 632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44" name="Freeform 633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45" name="Freeform 634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46" name="Freeform 635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029" name="Group 636"/>
                <p:cNvGrpSpPr>
                  <a:grpSpLocks noChangeAspect="1"/>
                </p:cNvGrpSpPr>
                <p:nvPr/>
              </p:nvGrpSpPr>
              <p:grpSpPr bwMode="auto">
                <a:xfrm rot="21240898" flipV="1">
                  <a:off x="2505418" y="3525565"/>
                  <a:ext cx="34925" cy="136525"/>
                  <a:chOff x="2988" y="2005"/>
                  <a:chExt cx="260" cy="297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2037" name="Freeform 637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38" name="Freeform 638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39" name="Freeform 639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40" name="Freeform 640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41" name="Freeform 641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030" name="Group 642"/>
                <p:cNvGrpSpPr>
                  <a:grpSpLocks noChangeAspect="1"/>
                </p:cNvGrpSpPr>
                <p:nvPr/>
              </p:nvGrpSpPr>
              <p:grpSpPr bwMode="auto">
                <a:xfrm rot="359102" flipH="1" flipV="1">
                  <a:off x="2376831" y="3689078"/>
                  <a:ext cx="33338" cy="136525"/>
                  <a:chOff x="2988" y="2005"/>
                  <a:chExt cx="260" cy="297"/>
                </a:xfrm>
                <a:solidFill>
                  <a:schemeClr val="bg1">
                    <a:lumMod val="65000"/>
                  </a:schemeClr>
                </a:solidFill>
              </p:grpSpPr>
              <p:sp>
                <p:nvSpPr>
                  <p:cNvPr id="2032" name="Freeform 643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33" name="Freeform 644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34" name="Freeform 645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35" name="Freeform 646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036" name="Freeform 647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3175" cmpd="sng">
                    <a:solidFill>
                      <a:schemeClr val="tx1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2031" name="Freeform 648"/>
                <p:cNvSpPr>
                  <a:spLocks/>
                </p:cNvSpPr>
                <p:nvPr/>
              </p:nvSpPr>
              <p:spPr bwMode="auto">
                <a:xfrm>
                  <a:off x="2299043" y="3516040"/>
                  <a:ext cx="293688" cy="53975"/>
                </a:xfrm>
                <a:custGeom>
                  <a:avLst/>
                  <a:gdLst>
                    <a:gd name="T0" fmla="*/ 0 w 450"/>
                    <a:gd name="T1" fmla="*/ 109 h 109"/>
                    <a:gd name="T2" fmla="*/ 207 w 450"/>
                    <a:gd name="T3" fmla="*/ 31 h 109"/>
                    <a:gd name="T4" fmla="*/ 375 w 450"/>
                    <a:gd name="T5" fmla="*/ 10 h 109"/>
                    <a:gd name="T6" fmla="*/ 450 w 450"/>
                    <a:gd name="T7" fmla="*/ 94 h 109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450"/>
                    <a:gd name="T13" fmla="*/ 0 h 109"/>
                    <a:gd name="T14" fmla="*/ 450 w 450"/>
                    <a:gd name="T15" fmla="*/ 109 h 109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450" h="109">
                      <a:moveTo>
                        <a:pt x="0" y="109"/>
                      </a:moveTo>
                      <a:cubicBezTo>
                        <a:pt x="72" y="78"/>
                        <a:pt x="145" y="47"/>
                        <a:pt x="207" y="31"/>
                      </a:cubicBezTo>
                      <a:cubicBezTo>
                        <a:pt x="269" y="15"/>
                        <a:pt x="335" y="0"/>
                        <a:pt x="375" y="10"/>
                      </a:cubicBezTo>
                      <a:cubicBezTo>
                        <a:pt x="415" y="20"/>
                        <a:pt x="432" y="57"/>
                        <a:pt x="450" y="94"/>
                      </a:cubicBezTo>
                    </a:path>
                  </a:pathLst>
                </a:custGeom>
                <a:noFill/>
                <a:ln w="19050" cap="flat" cmpd="sng">
                  <a:solidFill>
                    <a:schemeClr val="tx1"/>
                  </a:solidFill>
                  <a:prstDash val="solid"/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2077" name="Groupe 2076"/>
              <p:cNvGrpSpPr/>
              <p:nvPr/>
            </p:nvGrpSpPr>
            <p:grpSpPr>
              <a:xfrm rot="20264006" flipV="1">
                <a:off x="3177872" y="2665584"/>
                <a:ext cx="541646" cy="103558"/>
                <a:chOff x="1570409" y="4615132"/>
                <a:chExt cx="2297080" cy="439182"/>
              </a:xfrm>
            </p:grpSpPr>
            <p:sp>
              <p:nvSpPr>
                <p:cNvPr id="2078" name="Rectangle 2077"/>
                <p:cNvSpPr/>
                <p:nvPr/>
              </p:nvSpPr>
              <p:spPr>
                <a:xfrm>
                  <a:off x="1781374" y="4724928"/>
                  <a:ext cx="1097955" cy="21959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2079" name="Connecteur droit 2078"/>
                <p:cNvCxnSpPr>
                  <a:stCxn id="2078" idx="3"/>
                </p:cNvCxnSpPr>
                <p:nvPr/>
              </p:nvCxnSpPr>
              <p:spPr>
                <a:xfrm>
                  <a:off x="2879329" y="4834723"/>
                  <a:ext cx="98816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0" name="Connecteur droit 2079"/>
                <p:cNvCxnSpPr/>
                <p:nvPr/>
              </p:nvCxnSpPr>
              <p:spPr>
                <a:xfrm>
                  <a:off x="1577331" y="4834723"/>
                  <a:ext cx="439182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1" name="Connecteur droit 2080"/>
                <p:cNvCxnSpPr/>
                <p:nvPr/>
              </p:nvCxnSpPr>
              <p:spPr>
                <a:xfrm>
                  <a:off x="2016513" y="4724928"/>
                  <a:ext cx="0" cy="21959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2" name="Connecteur droit 2081"/>
                <p:cNvCxnSpPr/>
                <p:nvPr/>
              </p:nvCxnSpPr>
              <p:spPr>
                <a:xfrm>
                  <a:off x="1570409" y="4724928"/>
                  <a:ext cx="0" cy="21959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3" name="Connecteur droit 2082"/>
                <p:cNvCxnSpPr/>
                <p:nvPr/>
              </p:nvCxnSpPr>
              <p:spPr>
                <a:xfrm>
                  <a:off x="2549943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4" name="Connecteur droit 2083"/>
                <p:cNvCxnSpPr/>
                <p:nvPr/>
              </p:nvCxnSpPr>
              <p:spPr>
                <a:xfrm>
                  <a:off x="2628642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5" name="Connecteur droit 2084"/>
                <p:cNvCxnSpPr/>
                <p:nvPr/>
              </p:nvCxnSpPr>
              <p:spPr>
                <a:xfrm>
                  <a:off x="1781374" y="4615132"/>
                  <a:ext cx="0" cy="43918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6" name="Connecteur droit 2085"/>
                <p:cNvCxnSpPr/>
                <p:nvPr/>
              </p:nvCxnSpPr>
              <p:spPr>
                <a:xfrm>
                  <a:off x="2706382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7" name="Connecteur droit 2086"/>
                <p:cNvCxnSpPr/>
                <p:nvPr/>
              </p:nvCxnSpPr>
              <p:spPr>
                <a:xfrm>
                  <a:off x="2785082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8" name="Connecteur droit 2087"/>
                <p:cNvCxnSpPr/>
                <p:nvPr/>
              </p:nvCxnSpPr>
              <p:spPr>
                <a:xfrm>
                  <a:off x="2393503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9" name="Connecteur droit 2088"/>
                <p:cNvCxnSpPr/>
                <p:nvPr/>
              </p:nvCxnSpPr>
              <p:spPr>
                <a:xfrm>
                  <a:off x="2472202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0" name="Connecteur droit 2089"/>
                <p:cNvCxnSpPr/>
                <p:nvPr/>
              </p:nvCxnSpPr>
              <p:spPr>
                <a:xfrm>
                  <a:off x="2236104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1" name="Connecteur droit 2090"/>
                <p:cNvCxnSpPr/>
                <p:nvPr/>
              </p:nvCxnSpPr>
              <p:spPr>
                <a:xfrm>
                  <a:off x="2314804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2" name="Connecteur droit 2091"/>
                <p:cNvCxnSpPr/>
                <p:nvPr/>
              </p:nvCxnSpPr>
              <p:spPr>
                <a:xfrm>
                  <a:off x="2079664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3" name="Connecteur droit 2092"/>
                <p:cNvCxnSpPr/>
                <p:nvPr/>
              </p:nvCxnSpPr>
              <p:spPr>
                <a:xfrm>
                  <a:off x="2158364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094" name="Connecteur droit avec flèche 2093"/>
              <p:cNvCxnSpPr/>
              <p:nvPr/>
            </p:nvCxnSpPr>
            <p:spPr>
              <a:xfrm>
                <a:off x="2456513" y="2255596"/>
                <a:ext cx="238011" cy="18916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95" name="Connecteur droit avec flèche 2094"/>
              <p:cNvCxnSpPr/>
              <p:nvPr/>
            </p:nvCxnSpPr>
            <p:spPr>
              <a:xfrm flipV="1">
                <a:off x="2456513" y="3191700"/>
                <a:ext cx="238011" cy="189169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096" name="ZoneTexte 2095"/>
              <p:cNvSpPr txBox="1"/>
              <p:nvPr/>
            </p:nvSpPr>
            <p:spPr>
              <a:xfrm>
                <a:off x="1099908" y="1424608"/>
                <a:ext cx="4924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>
                    <a:latin typeface="Arial" pitchFamily="34" charset="0"/>
                    <a:cs typeface="Arial" pitchFamily="34" charset="0"/>
                  </a:rPr>
                  <a:t>(A)</a:t>
                </a:r>
                <a:endParaRPr lang="fr-FR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2097" name="Flèche vers le bas 2096"/>
              <p:cNvSpPr/>
              <p:nvPr/>
            </p:nvSpPr>
            <p:spPr>
              <a:xfrm rot="19377292">
                <a:off x="3935472" y="2804177"/>
                <a:ext cx="172346" cy="287243"/>
              </a:xfrm>
              <a:prstGeom prst="downArrow">
                <a:avLst/>
              </a:prstGeom>
              <a:gradFill flip="none" rotWithShape="1">
                <a:gsLst>
                  <a:gs pos="100000">
                    <a:schemeClr val="bg1">
                      <a:lumMod val="50000"/>
                      <a:shade val="30000"/>
                      <a:satMod val="115000"/>
                      <a:alpha val="0"/>
                    </a:schemeClr>
                  </a:gs>
                  <a:gs pos="50000">
                    <a:schemeClr val="bg1">
                      <a:lumMod val="50000"/>
                      <a:shade val="67500"/>
                      <a:satMod val="115000"/>
                    </a:schemeClr>
                  </a:gs>
                  <a:gs pos="100000">
                    <a:schemeClr val="bg1">
                      <a:lumMod val="50000"/>
                      <a:shade val="100000"/>
                      <a:satMod val="115000"/>
                    </a:schemeClr>
                  </a:gs>
                </a:gsLst>
                <a:lin ang="162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2099" name="Groupe 2098"/>
              <p:cNvGrpSpPr/>
              <p:nvPr/>
            </p:nvGrpSpPr>
            <p:grpSpPr>
              <a:xfrm>
                <a:off x="4669889" y="2027165"/>
                <a:ext cx="480498" cy="951201"/>
                <a:chOff x="1794218" y="1813514"/>
                <a:chExt cx="587376" cy="1162777"/>
              </a:xfrm>
            </p:grpSpPr>
            <p:grpSp>
              <p:nvGrpSpPr>
                <p:cNvPr id="2100" name="Group 8"/>
                <p:cNvGrpSpPr>
                  <a:grpSpLocks noChangeAspect="1"/>
                </p:cNvGrpSpPr>
                <p:nvPr/>
              </p:nvGrpSpPr>
              <p:grpSpPr bwMode="auto">
                <a:xfrm rot="1669846">
                  <a:off x="2122831" y="1879328"/>
                  <a:ext cx="104775" cy="134938"/>
                  <a:chOff x="2988" y="2005"/>
                  <a:chExt cx="260" cy="297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2199" name="Freeform 9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200" name="Freeform 10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201" name="Freeform 11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202" name="Freeform 12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203" name="Freeform 13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101" name="Group 14"/>
                <p:cNvGrpSpPr>
                  <a:grpSpLocks noChangeAspect="1"/>
                </p:cNvGrpSpPr>
                <p:nvPr/>
              </p:nvGrpSpPr>
              <p:grpSpPr bwMode="auto">
                <a:xfrm rot="21240898" flipH="1">
                  <a:off x="1987893" y="1865040"/>
                  <a:ext cx="112713" cy="123825"/>
                  <a:chOff x="2988" y="2005"/>
                  <a:chExt cx="260" cy="297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2194" name="Freeform 15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95" name="Freeform 16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96" name="Freeform 17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97" name="Freeform 18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98" name="Freeform 19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2102" name="Freeform 20"/>
                <p:cNvSpPr>
                  <a:spLocks noChangeAspect="1"/>
                </p:cNvSpPr>
                <p:nvPr/>
              </p:nvSpPr>
              <p:spPr bwMode="auto">
                <a:xfrm>
                  <a:off x="2062506" y="1971403"/>
                  <a:ext cx="73025" cy="673100"/>
                </a:xfrm>
                <a:custGeom>
                  <a:avLst/>
                  <a:gdLst>
                    <a:gd name="T0" fmla="*/ 76 w 126"/>
                    <a:gd name="T1" fmla="*/ 0 h 970"/>
                    <a:gd name="T2" fmla="*/ 8 w 126"/>
                    <a:gd name="T3" fmla="*/ 330 h 970"/>
                    <a:gd name="T4" fmla="*/ 126 w 126"/>
                    <a:gd name="T5" fmla="*/ 970 h 970"/>
                    <a:gd name="T6" fmla="*/ 0 60000 65536"/>
                    <a:gd name="T7" fmla="*/ 0 60000 65536"/>
                    <a:gd name="T8" fmla="*/ 0 60000 65536"/>
                    <a:gd name="T9" fmla="*/ 0 w 126"/>
                    <a:gd name="T10" fmla="*/ 0 h 970"/>
                    <a:gd name="T11" fmla="*/ 126 w 126"/>
                    <a:gd name="T12" fmla="*/ 970 h 970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6" h="970">
                      <a:moveTo>
                        <a:pt x="76" y="0"/>
                      </a:moveTo>
                      <a:cubicBezTo>
                        <a:pt x="38" y="84"/>
                        <a:pt x="0" y="168"/>
                        <a:pt x="8" y="330"/>
                      </a:cubicBezTo>
                      <a:cubicBezTo>
                        <a:pt x="16" y="492"/>
                        <a:pt x="106" y="864"/>
                        <a:pt x="126" y="970"/>
                      </a:cubicBezTo>
                    </a:path>
                  </a:pathLst>
                </a:custGeom>
                <a:noFill/>
                <a:ln w="19050" cmpd="sng">
                  <a:solidFill>
                    <a:schemeClr val="bg1">
                      <a:lumMod val="6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grpSp>
              <p:nvGrpSpPr>
                <p:cNvPr id="2103" name="Group 21"/>
                <p:cNvGrpSpPr>
                  <a:grpSpLocks noChangeAspect="1"/>
                </p:cNvGrpSpPr>
                <p:nvPr/>
              </p:nvGrpSpPr>
              <p:grpSpPr bwMode="auto">
                <a:xfrm rot="2773442">
                  <a:off x="2291106" y="2144440"/>
                  <a:ext cx="92075" cy="88900"/>
                  <a:chOff x="2988" y="2005"/>
                  <a:chExt cx="260" cy="297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2189" name="Freeform 22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90" name="Freeform 23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91" name="Freeform 24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92" name="Freeform 25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93" name="Freeform 26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104" name="Group 27"/>
                <p:cNvGrpSpPr>
                  <a:grpSpLocks noChangeAspect="1"/>
                </p:cNvGrpSpPr>
                <p:nvPr/>
              </p:nvGrpSpPr>
              <p:grpSpPr bwMode="auto">
                <a:xfrm rot="21240898" flipH="1">
                  <a:off x="2191093" y="2087290"/>
                  <a:ext cx="80963" cy="122238"/>
                  <a:chOff x="2988" y="2005"/>
                  <a:chExt cx="260" cy="297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2184" name="Freeform 28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85" name="Freeform 29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86" name="Freeform 30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87" name="Freeform 31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88" name="Freeform 32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105" name="Group 33"/>
                <p:cNvGrpSpPr>
                  <a:grpSpLocks noChangeAspect="1"/>
                </p:cNvGrpSpPr>
                <p:nvPr/>
              </p:nvGrpSpPr>
              <p:grpSpPr bwMode="auto">
                <a:xfrm rot="3920023">
                  <a:off x="2189506" y="2242865"/>
                  <a:ext cx="109538" cy="79375"/>
                  <a:chOff x="2988" y="2005"/>
                  <a:chExt cx="260" cy="297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2179" name="Freeform 34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80" name="Freeform 35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81" name="Freeform 36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82" name="Freeform 37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83" name="Freeform 38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106" name="Group 39"/>
                <p:cNvGrpSpPr>
                  <a:grpSpLocks noChangeAspect="1"/>
                </p:cNvGrpSpPr>
                <p:nvPr/>
              </p:nvGrpSpPr>
              <p:grpSpPr bwMode="auto">
                <a:xfrm rot="21240898" flipH="1">
                  <a:off x="2103781" y="2152378"/>
                  <a:ext cx="87313" cy="114300"/>
                  <a:chOff x="2988" y="2005"/>
                  <a:chExt cx="260" cy="297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2174" name="Freeform 40"/>
                  <p:cNvSpPr>
                    <a:spLocks noChangeAspect="1"/>
                  </p:cNvSpPr>
                  <p:nvPr/>
                </p:nvSpPr>
                <p:spPr bwMode="auto">
                  <a:xfrm>
                    <a:off x="2988" y="2005"/>
                    <a:ext cx="260" cy="297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75" name="Freeform 41"/>
                  <p:cNvSpPr>
                    <a:spLocks noChangeAspect="1"/>
                  </p:cNvSpPr>
                  <p:nvPr/>
                </p:nvSpPr>
                <p:spPr bwMode="auto">
                  <a:xfrm>
                    <a:off x="3074" y="2012"/>
                    <a:ext cx="156" cy="259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76" name="Freeform 42"/>
                  <p:cNvSpPr>
                    <a:spLocks noChangeAspect="1"/>
                  </p:cNvSpPr>
                  <p:nvPr/>
                </p:nvSpPr>
                <p:spPr bwMode="auto">
                  <a:xfrm>
                    <a:off x="3050" y="2121"/>
                    <a:ext cx="180" cy="145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77" name="Freeform 43"/>
                  <p:cNvSpPr>
                    <a:spLocks noChangeAspect="1"/>
                  </p:cNvSpPr>
                  <p:nvPr/>
                </p:nvSpPr>
                <p:spPr bwMode="auto">
                  <a:xfrm>
                    <a:off x="3095" y="2066"/>
                    <a:ext cx="150" cy="146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78" name="Freeform 44"/>
                  <p:cNvSpPr>
                    <a:spLocks noChangeAspect="1"/>
                  </p:cNvSpPr>
                  <p:nvPr/>
                </p:nvSpPr>
                <p:spPr bwMode="auto">
                  <a:xfrm>
                    <a:off x="3156" y="2063"/>
                    <a:ext cx="72" cy="7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sp>
              <p:nvSpPr>
                <p:cNvPr id="2107" name="Freeform 45"/>
                <p:cNvSpPr>
                  <a:spLocks noChangeAspect="1"/>
                </p:cNvSpPr>
                <p:nvPr/>
              </p:nvSpPr>
              <p:spPr bwMode="auto">
                <a:xfrm rot="19360458">
                  <a:off x="2253006" y="2015853"/>
                  <a:ext cx="74613" cy="109538"/>
                </a:xfrm>
                <a:custGeom>
                  <a:avLst/>
                  <a:gdLst>
                    <a:gd name="T0" fmla="*/ 510 w 520"/>
                    <a:gd name="T1" fmla="*/ 126 h 594"/>
                    <a:gd name="T2" fmla="*/ 504 w 520"/>
                    <a:gd name="T3" fmla="*/ 238 h 594"/>
                    <a:gd name="T4" fmla="*/ 520 w 520"/>
                    <a:gd name="T5" fmla="*/ 251 h 594"/>
                    <a:gd name="T6" fmla="*/ 508 w 520"/>
                    <a:gd name="T7" fmla="*/ 313 h 594"/>
                    <a:gd name="T8" fmla="*/ 489 w 520"/>
                    <a:gd name="T9" fmla="*/ 358 h 594"/>
                    <a:gd name="T10" fmla="*/ 472 w 520"/>
                    <a:gd name="T11" fmla="*/ 387 h 594"/>
                    <a:gd name="T12" fmla="*/ 464 w 520"/>
                    <a:gd name="T13" fmla="*/ 396 h 594"/>
                    <a:gd name="T14" fmla="*/ 481 w 520"/>
                    <a:gd name="T15" fmla="*/ 430 h 594"/>
                    <a:gd name="T16" fmla="*/ 442 w 520"/>
                    <a:gd name="T17" fmla="*/ 485 h 594"/>
                    <a:gd name="T18" fmla="*/ 396 w 520"/>
                    <a:gd name="T19" fmla="*/ 519 h 594"/>
                    <a:gd name="T20" fmla="*/ 363 w 520"/>
                    <a:gd name="T21" fmla="*/ 535 h 594"/>
                    <a:gd name="T22" fmla="*/ 374 w 520"/>
                    <a:gd name="T23" fmla="*/ 543 h 594"/>
                    <a:gd name="T24" fmla="*/ 345 w 520"/>
                    <a:gd name="T25" fmla="*/ 563 h 594"/>
                    <a:gd name="T26" fmla="*/ 315 w 520"/>
                    <a:gd name="T27" fmla="*/ 572 h 594"/>
                    <a:gd name="T28" fmla="*/ 282 w 520"/>
                    <a:gd name="T29" fmla="*/ 574 h 594"/>
                    <a:gd name="T30" fmla="*/ 253 w 520"/>
                    <a:gd name="T31" fmla="*/ 571 h 594"/>
                    <a:gd name="T32" fmla="*/ 225 w 520"/>
                    <a:gd name="T33" fmla="*/ 563 h 594"/>
                    <a:gd name="T34" fmla="*/ 202 w 520"/>
                    <a:gd name="T35" fmla="*/ 554 h 594"/>
                    <a:gd name="T36" fmla="*/ 185 w 520"/>
                    <a:gd name="T37" fmla="*/ 543 h 594"/>
                    <a:gd name="T38" fmla="*/ 176 w 520"/>
                    <a:gd name="T39" fmla="*/ 536 h 594"/>
                    <a:gd name="T40" fmla="*/ 163 w 520"/>
                    <a:gd name="T41" fmla="*/ 550 h 594"/>
                    <a:gd name="T42" fmla="*/ 129 w 520"/>
                    <a:gd name="T43" fmla="*/ 575 h 594"/>
                    <a:gd name="T44" fmla="*/ 73 w 520"/>
                    <a:gd name="T45" fmla="*/ 594 h 594"/>
                    <a:gd name="T46" fmla="*/ 1 w 520"/>
                    <a:gd name="T47" fmla="*/ 583 h 594"/>
                    <a:gd name="T48" fmla="*/ 2 w 520"/>
                    <a:gd name="T49" fmla="*/ 578 h 594"/>
                    <a:gd name="T50" fmla="*/ 0 w 520"/>
                    <a:gd name="T51" fmla="*/ 567 h 594"/>
                    <a:gd name="T52" fmla="*/ 17 w 520"/>
                    <a:gd name="T53" fmla="*/ 574 h 594"/>
                    <a:gd name="T54" fmla="*/ 61 w 520"/>
                    <a:gd name="T55" fmla="*/ 581 h 594"/>
                    <a:gd name="T56" fmla="*/ 114 w 520"/>
                    <a:gd name="T57" fmla="*/ 573 h 594"/>
                    <a:gd name="T58" fmla="*/ 163 w 520"/>
                    <a:gd name="T59" fmla="*/ 532 h 594"/>
                    <a:gd name="T60" fmla="*/ 146 w 520"/>
                    <a:gd name="T61" fmla="*/ 521 h 594"/>
                    <a:gd name="T62" fmla="*/ 110 w 520"/>
                    <a:gd name="T63" fmla="*/ 491 h 594"/>
                    <a:gd name="T64" fmla="*/ 78 w 520"/>
                    <a:gd name="T65" fmla="*/ 448 h 594"/>
                    <a:gd name="T66" fmla="*/ 72 w 520"/>
                    <a:gd name="T67" fmla="*/ 396 h 594"/>
                    <a:gd name="T68" fmla="*/ 86 w 520"/>
                    <a:gd name="T69" fmla="*/ 407 h 594"/>
                    <a:gd name="T70" fmla="*/ 83 w 520"/>
                    <a:gd name="T71" fmla="*/ 374 h 594"/>
                    <a:gd name="T72" fmla="*/ 90 w 520"/>
                    <a:gd name="T73" fmla="*/ 318 h 594"/>
                    <a:gd name="T74" fmla="*/ 123 w 520"/>
                    <a:gd name="T75" fmla="*/ 250 h 594"/>
                    <a:gd name="T76" fmla="*/ 165 w 520"/>
                    <a:gd name="T77" fmla="*/ 237 h 594"/>
                    <a:gd name="T78" fmla="*/ 171 w 520"/>
                    <a:gd name="T79" fmla="*/ 222 h 594"/>
                    <a:gd name="T80" fmla="*/ 188 w 520"/>
                    <a:gd name="T81" fmla="*/ 188 h 594"/>
                    <a:gd name="T82" fmla="*/ 217 w 520"/>
                    <a:gd name="T83" fmla="*/ 146 h 594"/>
                    <a:gd name="T84" fmla="*/ 256 w 520"/>
                    <a:gd name="T85" fmla="*/ 111 h 594"/>
                    <a:gd name="T86" fmla="*/ 263 w 520"/>
                    <a:gd name="T87" fmla="*/ 125 h 594"/>
                    <a:gd name="T88" fmla="*/ 286 w 520"/>
                    <a:gd name="T89" fmla="*/ 105 h 594"/>
                    <a:gd name="T90" fmla="*/ 331 w 520"/>
                    <a:gd name="T91" fmla="*/ 76 h 594"/>
                    <a:gd name="T92" fmla="*/ 393 w 520"/>
                    <a:gd name="T93" fmla="*/ 46 h 594"/>
                    <a:gd name="T94" fmla="*/ 442 w 520"/>
                    <a:gd name="T95" fmla="*/ 31 h 594"/>
                    <a:gd name="T96" fmla="*/ 459 w 520"/>
                    <a:gd name="T97" fmla="*/ 23 h 594"/>
                    <a:gd name="T98" fmla="*/ 469 w 520"/>
                    <a:gd name="T99" fmla="*/ 15 h 594"/>
                    <a:gd name="T100" fmla="*/ 479 w 520"/>
                    <a:gd name="T101" fmla="*/ 6 h 594"/>
                    <a:gd name="T102" fmla="*/ 492 w 520"/>
                    <a:gd name="T103" fmla="*/ 0 h 594"/>
                    <a:gd name="T104" fmla="*/ 496 w 520"/>
                    <a:gd name="T105" fmla="*/ 22 h 594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520"/>
                    <a:gd name="T160" fmla="*/ 0 h 594"/>
                    <a:gd name="T161" fmla="*/ 520 w 520"/>
                    <a:gd name="T162" fmla="*/ 594 h 594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520" h="594">
                      <a:moveTo>
                        <a:pt x="496" y="28"/>
                      </a:moveTo>
                      <a:lnTo>
                        <a:pt x="510" y="126"/>
                      </a:lnTo>
                      <a:lnTo>
                        <a:pt x="511" y="196"/>
                      </a:lnTo>
                      <a:lnTo>
                        <a:pt x="504" y="238"/>
                      </a:lnTo>
                      <a:lnTo>
                        <a:pt x="500" y="252"/>
                      </a:lnTo>
                      <a:lnTo>
                        <a:pt x="520" y="251"/>
                      </a:lnTo>
                      <a:lnTo>
                        <a:pt x="515" y="284"/>
                      </a:lnTo>
                      <a:lnTo>
                        <a:pt x="508" y="313"/>
                      </a:lnTo>
                      <a:lnTo>
                        <a:pt x="499" y="337"/>
                      </a:lnTo>
                      <a:lnTo>
                        <a:pt x="489" y="358"/>
                      </a:lnTo>
                      <a:lnTo>
                        <a:pt x="480" y="374"/>
                      </a:lnTo>
                      <a:lnTo>
                        <a:pt x="472" y="387"/>
                      </a:lnTo>
                      <a:lnTo>
                        <a:pt x="466" y="394"/>
                      </a:lnTo>
                      <a:lnTo>
                        <a:pt x="464" y="396"/>
                      </a:lnTo>
                      <a:lnTo>
                        <a:pt x="491" y="395"/>
                      </a:lnTo>
                      <a:lnTo>
                        <a:pt x="481" y="430"/>
                      </a:lnTo>
                      <a:lnTo>
                        <a:pt x="464" y="459"/>
                      </a:lnTo>
                      <a:lnTo>
                        <a:pt x="442" y="485"/>
                      </a:lnTo>
                      <a:lnTo>
                        <a:pt x="419" y="504"/>
                      </a:lnTo>
                      <a:lnTo>
                        <a:pt x="396" y="519"/>
                      </a:lnTo>
                      <a:lnTo>
                        <a:pt x="376" y="529"/>
                      </a:lnTo>
                      <a:lnTo>
                        <a:pt x="363" y="535"/>
                      </a:lnTo>
                      <a:lnTo>
                        <a:pt x="358" y="537"/>
                      </a:lnTo>
                      <a:lnTo>
                        <a:pt x="374" y="543"/>
                      </a:lnTo>
                      <a:lnTo>
                        <a:pt x="360" y="555"/>
                      </a:lnTo>
                      <a:lnTo>
                        <a:pt x="345" y="563"/>
                      </a:lnTo>
                      <a:lnTo>
                        <a:pt x="329" y="568"/>
                      </a:lnTo>
                      <a:lnTo>
                        <a:pt x="315" y="572"/>
                      </a:lnTo>
                      <a:lnTo>
                        <a:pt x="298" y="574"/>
                      </a:lnTo>
                      <a:lnTo>
                        <a:pt x="282" y="574"/>
                      </a:lnTo>
                      <a:lnTo>
                        <a:pt x="267" y="573"/>
                      </a:lnTo>
                      <a:lnTo>
                        <a:pt x="253" y="571"/>
                      </a:lnTo>
                      <a:lnTo>
                        <a:pt x="238" y="567"/>
                      </a:lnTo>
                      <a:lnTo>
                        <a:pt x="225" y="563"/>
                      </a:lnTo>
                      <a:lnTo>
                        <a:pt x="212" y="558"/>
                      </a:lnTo>
                      <a:lnTo>
                        <a:pt x="202" y="554"/>
                      </a:lnTo>
                      <a:lnTo>
                        <a:pt x="193" y="548"/>
                      </a:lnTo>
                      <a:lnTo>
                        <a:pt x="185" y="543"/>
                      </a:lnTo>
                      <a:lnTo>
                        <a:pt x="179" y="540"/>
                      </a:lnTo>
                      <a:lnTo>
                        <a:pt x="176" y="536"/>
                      </a:lnTo>
                      <a:lnTo>
                        <a:pt x="172" y="540"/>
                      </a:lnTo>
                      <a:lnTo>
                        <a:pt x="163" y="550"/>
                      </a:lnTo>
                      <a:lnTo>
                        <a:pt x="149" y="563"/>
                      </a:lnTo>
                      <a:lnTo>
                        <a:pt x="129" y="575"/>
                      </a:lnTo>
                      <a:lnTo>
                        <a:pt x="103" y="587"/>
                      </a:lnTo>
                      <a:lnTo>
                        <a:pt x="73" y="594"/>
                      </a:lnTo>
                      <a:lnTo>
                        <a:pt x="40" y="594"/>
                      </a:lnTo>
                      <a:lnTo>
                        <a:pt x="1" y="583"/>
                      </a:lnTo>
                      <a:lnTo>
                        <a:pt x="2" y="582"/>
                      </a:lnTo>
                      <a:lnTo>
                        <a:pt x="2" y="578"/>
                      </a:lnTo>
                      <a:lnTo>
                        <a:pt x="2" y="573"/>
                      </a:lnTo>
                      <a:lnTo>
                        <a:pt x="0" y="567"/>
                      </a:lnTo>
                      <a:lnTo>
                        <a:pt x="5" y="570"/>
                      </a:lnTo>
                      <a:lnTo>
                        <a:pt x="17" y="574"/>
                      </a:lnTo>
                      <a:lnTo>
                        <a:pt x="37" y="579"/>
                      </a:lnTo>
                      <a:lnTo>
                        <a:pt x="61" y="581"/>
                      </a:lnTo>
                      <a:lnTo>
                        <a:pt x="87" y="580"/>
                      </a:lnTo>
                      <a:lnTo>
                        <a:pt x="114" y="573"/>
                      </a:lnTo>
                      <a:lnTo>
                        <a:pt x="140" y="558"/>
                      </a:lnTo>
                      <a:lnTo>
                        <a:pt x="163" y="532"/>
                      </a:lnTo>
                      <a:lnTo>
                        <a:pt x="158" y="529"/>
                      </a:lnTo>
                      <a:lnTo>
                        <a:pt x="146" y="521"/>
                      </a:lnTo>
                      <a:lnTo>
                        <a:pt x="129" y="509"/>
                      </a:lnTo>
                      <a:lnTo>
                        <a:pt x="110" y="491"/>
                      </a:lnTo>
                      <a:lnTo>
                        <a:pt x="92" y="471"/>
                      </a:lnTo>
                      <a:lnTo>
                        <a:pt x="78" y="448"/>
                      </a:lnTo>
                      <a:lnTo>
                        <a:pt x="70" y="422"/>
                      </a:lnTo>
                      <a:lnTo>
                        <a:pt x="72" y="396"/>
                      </a:lnTo>
                      <a:lnTo>
                        <a:pt x="87" y="412"/>
                      </a:lnTo>
                      <a:lnTo>
                        <a:pt x="86" y="407"/>
                      </a:lnTo>
                      <a:lnTo>
                        <a:pt x="84" y="394"/>
                      </a:lnTo>
                      <a:lnTo>
                        <a:pt x="83" y="374"/>
                      </a:lnTo>
                      <a:lnTo>
                        <a:pt x="84" y="348"/>
                      </a:lnTo>
                      <a:lnTo>
                        <a:pt x="90" y="318"/>
                      </a:lnTo>
                      <a:lnTo>
                        <a:pt x="102" y="284"/>
                      </a:lnTo>
                      <a:lnTo>
                        <a:pt x="123" y="250"/>
                      </a:lnTo>
                      <a:lnTo>
                        <a:pt x="155" y="217"/>
                      </a:lnTo>
                      <a:lnTo>
                        <a:pt x="165" y="237"/>
                      </a:lnTo>
                      <a:lnTo>
                        <a:pt x="166" y="234"/>
                      </a:lnTo>
                      <a:lnTo>
                        <a:pt x="171" y="222"/>
                      </a:lnTo>
                      <a:lnTo>
                        <a:pt x="179" y="207"/>
                      </a:lnTo>
                      <a:lnTo>
                        <a:pt x="188" y="188"/>
                      </a:lnTo>
                      <a:lnTo>
                        <a:pt x="202" y="167"/>
                      </a:lnTo>
                      <a:lnTo>
                        <a:pt x="217" y="146"/>
                      </a:lnTo>
                      <a:lnTo>
                        <a:pt x="235" y="127"/>
                      </a:lnTo>
                      <a:lnTo>
                        <a:pt x="256" y="111"/>
                      </a:lnTo>
                      <a:lnTo>
                        <a:pt x="259" y="128"/>
                      </a:lnTo>
                      <a:lnTo>
                        <a:pt x="263" y="125"/>
                      </a:lnTo>
                      <a:lnTo>
                        <a:pt x="271" y="118"/>
                      </a:lnTo>
                      <a:lnTo>
                        <a:pt x="286" y="105"/>
                      </a:lnTo>
                      <a:lnTo>
                        <a:pt x="305" y="91"/>
                      </a:lnTo>
                      <a:lnTo>
                        <a:pt x="331" y="76"/>
                      </a:lnTo>
                      <a:lnTo>
                        <a:pt x="359" y="60"/>
                      </a:lnTo>
                      <a:lnTo>
                        <a:pt x="393" y="46"/>
                      </a:lnTo>
                      <a:lnTo>
                        <a:pt x="429" y="35"/>
                      </a:lnTo>
                      <a:lnTo>
                        <a:pt x="442" y="31"/>
                      </a:lnTo>
                      <a:lnTo>
                        <a:pt x="451" y="28"/>
                      </a:lnTo>
                      <a:lnTo>
                        <a:pt x="459" y="23"/>
                      </a:lnTo>
                      <a:lnTo>
                        <a:pt x="465" y="20"/>
                      </a:lnTo>
                      <a:lnTo>
                        <a:pt x="469" y="15"/>
                      </a:lnTo>
                      <a:lnTo>
                        <a:pt x="474" y="11"/>
                      </a:lnTo>
                      <a:lnTo>
                        <a:pt x="479" y="6"/>
                      </a:lnTo>
                      <a:lnTo>
                        <a:pt x="484" y="2"/>
                      </a:lnTo>
                      <a:lnTo>
                        <a:pt x="492" y="0"/>
                      </a:lnTo>
                      <a:lnTo>
                        <a:pt x="496" y="11"/>
                      </a:lnTo>
                      <a:lnTo>
                        <a:pt x="496" y="22"/>
                      </a:lnTo>
                      <a:lnTo>
                        <a:pt x="496" y="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08" name="Freeform 46"/>
                <p:cNvSpPr>
                  <a:spLocks noChangeAspect="1"/>
                </p:cNvSpPr>
                <p:nvPr/>
              </p:nvSpPr>
              <p:spPr bwMode="auto">
                <a:xfrm rot="19360458">
                  <a:off x="2272056" y="2011090"/>
                  <a:ext cx="44450" cy="96838"/>
                </a:xfrm>
                <a:custGeom>
                  <a:avLst/>
                  <a:gdLst>
                    <a:gd name="T0" fmla="*/ 0 w 313"/>
                    <a:gd name="T1" fmla="*/ 518 h 518"/>
                    <a:gd name="T2" fmla="*/ 0 w 313"/>
                    <a:gd name="T3" fmla="*/ 518 h 518"/>
                    <a:gd name="T4" fmla="*/ 10 w 313"/>
                    <a:gd name="T5" fmla="*/ 505 h 518"/>
                    <a:gd name="T6" fmla="*/ 23 w 313"/>
                    <a:gd name="T7" fmla="*/ 489 h 518"/>
                    <a:gd name="T8" fmla="*/ 39 w 313"/>
                    <a:gd name="T9" fmla="*/ 468 h 518"/>
                    <a:gd name="T10" fmla="*/ 57 w 313"/>
                    <a:gd name="T11" fmla="*/ 443 h 518"/>
                    <a:gd name="T12" fmla="*/ 77 w 313"/>
                    <a:gd name="T13" fmla="*/ 415 h 518"/>
                    <a:gd name="T14" fmla="*/ 99 w 313"/>
                    <a:gd name="T15" fmla="*/ 385 h 518"/>
                    <a:gd name="T16" fmla="*/ 122 w 313"/>
                    <a:gd name="T17" fmla="*/ 352 h 518"/>
                    <a:gd name="T18" fmla="*/ 146 w 313"/>
                    <a:gd name="T19" fmla="*/ 316 h 518"/>
                    <a:gd name="T20" fmla="*/ 170 w 313"/>
                    <a:gd name="T21" fmla="*/ 280 h 518"/>
                    <a:gd name="T22" fmla="*/ 194 w 313"/>
                    <a:gd name="T23" fmla="*/ 242 h 518"/>
                    <a:gd name="T24" fmla="*/ 217 w 313"/>
                    <a:gd name="T25" fmla="*/ 201 h 518"/>
                    <a:gd name="T26" fmla="*/ 240 w 313"/>
                    <a:gd name="T27" fmla="*/ 161 h 518"/>
                    <a:gd name="T28" fmla="*/ 261 w 313"/>
                    <a:gd name="T29" fmla="*/ 121 h 518"/>
                    <a:gd name="T30" fmla="*/ 280 w 313"/>
                    <a:gd name="T31" fmla="*/ 80 h 518"/>
                    <a:gd name="T32" fmla="*/ 298 w 313"/>
                    <a:gd name="T33" fmla="*/ 39 h 518"/>
                    <a:gd name="T34" fmla="*/ 313 w 313"/>
                    <a:gd name="T35" fmla="*/ 0 h 51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313"/>
                    <a:gd name="T55" fmla="*/ 0 h 518"/>
                    <a:gd name="T56" fmla="*/ 313 w 313"/>
                    <a:gd name="T57" fmla="*/ 518 h 518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313" h="518">
                      <a:moveTo>
                        <a:pt x="0" y="518"/>
                      </a:moveTo>
                      <a:lnTo>
                        <a:pt x="0" y="518"/>
                      </a:lnTo>
                      <a:lnTo>
                        <a:pt x="10" y="505"/>
                      </a:lnTo>
                      <a:lnTo>
                        <a:pt x="23" y="489"/>
                      </a:lnTo>
                      <a:lnTo>
                        <a:pt x="39" y="468"/>
                      </a:lnTo>
                      <a:lnTo>
                        <a:pt x="57" y="443"/>
                      </a:lnTo>
                      <a:lnTo>
                        <a:pt x="77" y="415"/>
                      </a:lnTo>
                      <a:lnTo>
                        <a:pt x="99" y="385"/>
                      </a:lnTo>
                      <a:lnTo>
                        <a:pt x="122" y="352"/>
                      </a:lnTo>
                      <a:lnTo>
                        <a:pt x="146" y="316"/>
                      </a:lnTo>
                      <a:lnTo>
                        <a:pt x="170" y="280"/>
                      </a:lnTo>
                      <a:lnTo>
                        <a:pt x="194" y="242"/>
                      </a:lnTo>
                      <a:lnTo>
                        <a:pt x="217" y="201"/>
                      </a:lnTo>
                      <a:lnTo>
                        <a:pt x="240" y="161"/>
                      </a:lnTo>
                      <a:lnTo>
                        <a:pt x="261" y="121"/>
                      </a:lnTo>
                      <a:lnTo>
                        <a:pt x="280" y="80"/>
                      </a:lnTo>
                      <a:lnTo>
                        <a:pt x="298" y="39"/>
                      </a:lnTo>
                      <a:lnTo>
                        <a:pt x="313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09" name="Freeform 47"/>
                <p:cNvSpPr>
                  <a:spLocks noChangeAspect="1"/>
                </p:cNvSpPr>
                <p:nvPr/>
              </p:nvSpPr>
              <p:spPr bwMode="auto">
                <a:xfrm rot="19360458">
                  <a:off x="2275231" y="2050778"/>
                  <a:ext cx="50800" cy="53975"/>
                </a:xfrm>
                <a:custGeom>
                  <a:avLst/>
                  <a:gdLst>
                    <a:gd name="T0" fmla="*/ 360 w 360"/>
                    <a:gd name="T1" fmla="*/ 170 h 288"/>
                    <a:gd name="T2" fmla="*/ 360 w 360"/>
                    <a:gd name="T3" fmla="*/ 170 h 288"/>
                    <a:gd name="T4" fmla="*/ 341 w 360"/>
                    <a:gd name="T5" fmla="*/ 193 h 288"/>
                    <a:gd name="T6" fmla="*/ 319 w 360"/>
                    <a:gd name="T7" fmla="*/ 212 h 288"/>
                    <a:gd name="T8" fmla="*/ 295 w 360"/>
                    <a:gd name="T9" fmla="*/ 229 h 288"/>
                    <a:gd name="T10" fmla="*/ 271 w 360"/>
                    <a:gd name="T11" fmla="*/ 243 h 288"/>
                    <a:gd name="T12" fmla="*/ 246 w 360"/>
                    <a:gd name="T13" fmla="*/ 255 h 288"/>
                    <a:gd name="T14" fmla="*/ 220 w 360"/>
                    <a:gd name="T15" fmla="*/ 264 h 288"/>
                    <a:gd name="T16" fmla="*/ 195 w 360"/>
                    <a:gd name="T17" fmla="*/ 272 h 288"/>
                    <a:gd name="T18" fmla="*/ 170 w 360"/>
                    <a:gd name="T19" fmla="*/ 278 h 288"/>
                    <a:gd name="T20" fmla="*/ 147 w 360"/>
                    <a:gd name="T21" fmla="*/ 283 h 288"/>
                    <a:gd name="T22" fmla="*/ 125 w 360"/>
                    <a:gd name="T23" fmla="*/ 285 h 288"/>
                    <a:gd name="T24" fmla="*/ 106 w 360"/>
                    <a:gd name="T25" fmla="*/ 287 h 288"/>
                    <a:gd name="T26" fmla="*/ 88 w 360"/>
                    <a:gd name="T27" fmla="*/ 288 h 288"/>
                    <a:gd name="T28" fmla="*/ 75 w 360"/>
                    <a:gd name="T29" fmla="*/ 288 h 288"/>
                    <a:gd name="T30" fmla="*/ 64 w 360"/>
                    <a:gd name="T31" fmla="*/ 288 h 288"/>
                    <a:gd name="T32" fmla="*/ 57 w 360"/>
                    <a:gd name="T33" fmla="*/ 288 h 288"/>
                    <a:gd name="T34" fmla="*/ 55 w 360"/>
                    <a:gd name="T35" fmla="*/ 288 h 288"/>
                    <a:gd name="T36" fmla="*/ 55 w 360"/>
                    <a:gd name="T37" fmla="*/ 288 h 288"/>
                    <a:gd name="T38" fmla="*/ 53 w 360"/>
                    <a:gd name="T39" fmla="*/ 284 h 288"/>
                    <a:gd name="T40" fmla="*/ 48 w 360"/>
                    <a:gd name="T41" fmla="*/ 273 h 288"/>
                    <a:gd name="T42" fmla="*/ 41 w 360"/>
                    <a:gd name="T43" fmla="*/ 257 h 288"/>
                    <a:gd name="T44" fmla="*/ 33 w 360"/>
                    <a:gd name="T45" fmla="*/ 237 h 288"/>
                    <a:gd name="T46" fmla="*/ 25 w 360"/>
                    <a:gd name="T47" fmla="*/ 215 h 288"/>
                    <a:gd name="T48" fmla="*/ 16 w 360"/>
                    <a:gd name="T49" fmla="*/ 192 h 288"/>
                    <a:gd name="T50" fmla="*/ 9 w 360"/>
                    <a:gd name="T51" fmla="*/ 171 h 288"/>
                    <a:gd name="T52" fmla="*/ 3 w 360"/>
                    <a:gd name="T53" fmla="*/ 153 h 288"/>
                    <a:gd name="T54" fmla="*/ 3 w 360"/>
                    <a:gd name="T55" fmla="*/ 153 h 288"/>
                    <a:gd name="T56" fmla="*/ 0 w 360"/>
                    <a:gd name="T57" fmla="*/ 134 h 288"/>
                    <a:gd name="T58" fmla="*/ 0 w 360"/>
                    <a:gd name="T59" fmla="*/ 112 h 288"/>
                    <a:gd name="T60" fmla="*/ 2 w 360"/>
                    <a:gd name="T61" fmla="*/ 89 h 288"/>
                    <a:gd name="T62" fmla="*/ 6 w 360"/>
                    <a:gd name="T63" fmla="*/ 66 h 288"/>
                    <a:gd name="T64" fmla="*/ 10 w 360"/>
                    <a:gd name="T65" fmla="*/ 45 h 288"/>
                    <a:gd name="T66" fmla="*/ 16 w 360"/>
                    <a:gd name="T67" fmla="*/ 25 h 288"/>
                    <a:gd name="T68" fmla="*/ 22 w 360"/>
                    <a:gd name="T69" fmla="*/ 10 h 288"/>
                    <a:gd name="T70" fmla="*/ 28 w 360"/>
                    <a:gd name="T71" fmla="*/ 0 h 288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360"/>
                    <a:gd name="T109" fmla="*/ 0 h 288"/>
                    <a:gd name="T110" fmla="*/ 360 w 360"/>
                    <a:gd name="T111" fmla="*/ 288 h 288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360" h="288">
                      <a:moveTo>
                        <a:pt x="360" y="170"/>
                      </a:moveTo>
                      <a:lnTo>
                        <a:pt x="360" y="170"/>
                      </a:lnTo>
                      <a:lnTo>
                        <a:pt x="341" y="193"/>
                      </a:lnTo>
                      <a:lnTo>
                        <a:pt x="319" y="212"/>
                      </a:lnTo>
                      <a:lnTo>
                        <a:pt x="295" y="229"/>
                      </a:lnTo>
                      <a:lnTo>
                        <a:pt x="271" y="243"/>
                      </a:lnTo>
                      <a:lnTo>
                        <a:pt x="246" y="255"/>
                      </a:lnTo>
                      <a:lnTo>
                        <a:pt x="220" y="264"/>
                      </a:lnTo>
                      <a:lnTo>
                        <a:pt x="195" y="272"/>
                      </a:lnTo>
                      <a:lnTo>
                        <a:pt x="170" y="278"/>
                      </a:lnTo>
                      <a:lnTo>
                        <a:pt x="147" y="283"/>
                      </a:lnTo>
                      <a:lnTo>
                        <a:pt x="125" y="285"/>
                      </a:lnTo>
                      <a:lnTo>
                        <a:pt x="106" y="287"/>
                      </a:lnTo>
                      <a:lnTo>
                        <a:pt x="88" y="288"/>
                      </a:lnTo>
                      <a:lnTo>
                        <a:pt x="75" y="288"/>
                      </a:lnTo>
                      <a:lnTo>
                        <a:pt x="64" y="288"/>
                      </a:lnTo>
                      <a:lnTo>
                        <a:pt x="57" y="288"/>
                      </a:lnTo>
                      <a:lnTo>
                        <a:pt x="55" y="288"/>
                      </a:lnTo>
                      <a:lnTo>
                        <a:pt x="53" y="284"/>
                      </a:lnTo>
                      <a:lnTo>
                        <a:pt x="48" y="273"/>
                      </a:lnTo>
                      <a:lnTo>
                        <a:pt x="41" y="257"/>
                      </a:lnTo>
                      <a:lnTo>
                        <a:pt x="33" y="237"/>
                      </a:lnTo>
                      <a:lnTo>
                        <a:pt x="25" y="215"/>
                      </a:lnTo>
                      <a:lnTo>
                        <a:pt x="16" y="192"/>
                      </a:lnTo>
                      <a:lnTo>
                        <a:pt x="9" y="171"/>
                      </a:lnTo>
                      <a:lnTo>
                        <a:pt x="3" y="153"/>
                      </a:lnTo>
                      <a:lnTo>
                        <a:pt x="0" y="134"/>
                      </a:lnTo>
                      <a:lnTo>
                        <a:pt x="0" y="112"/>
                      </a:lnTo>
                      <a:lnTo>
                        <a:pt x="2" y="89"/>
                      </a:lnTo>
                      <a:lnTo>
                        <a:pt x="6" y="66"/>
                      </a:lnTo>
                      <a:lnTo>
                        <a:pt x="10" y="45"/>
                      </a:lnTo>
                      <a:lnTo>
                        <a:pt x="16" y="25"/>
                      </a:lnTo>
                      <a:lnTo>
                        <a:pt x="22" y="10"/>
                      </a:lnTo>
                      <a:lnTo>
                        <a:pt x="28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10" name="Freeform 48"/>
                <p:cNvSpPr>
                  <a:spLocks noChangeAspect="1"/>
                </p:cNvSpPr>
                <p:nvPr/>
              </p:nvSpPr>
              <p:spPr bwMode="auto">
                <a:xfrm rot="19360458">
                  <a:off x="2278406" y="2026965"/>
                  <a:ext cx="41275" cy="53975"/>
                </a:xfrm>
                <a:custGeom>
                  <a:avLst/>
                  <a:gdLst>
                    <a:gd name="T0" fmla="*/ 301 w 301"/>
                    <a:gd name="T1" fmla="*/ 138 h 291"/>
                    <a:gd name="T2" fmla="*/ 301 w 301"/>
                    <a:gd name="T3" fmla="*/ 138 h 291"/>
                    <a:gd name="T4" fmla="*/ 289 w 301"/>
                    <a:gd name="T5" fmla="*/ 162 h 291"/>
                    <a:gd name="T6" fmla="*/ 274 w 301"/>
                    <a:gd name="T7" fmla="*/ 184 h 291"/>
                    <a:gd name="T8" fmla="*/ 255 w 301"/>
                    <a:gd name="T9" fmla="*/ 203 h 291"/>
                    <a:gd name="T10" fmla="*/ 236 w 301"/>
                    <a:gd name="T11" fmla="*/ 220 h 291"/>
                    <a:gd name="T12" fmla="*/ 215 w 301"/>
                    <a:gd name="T13" fmla="*/ 234 h 291"/>
                    <a:gd name="T14" fmla="*/ 194 w 301"/>
                    <a:gd name="T15" fmla="*/ 246 h 291"/>
                    <a:gd name="T16" fmla="*/ 173 w 301"/>
                    <a:gd name="T17" fmla="*/ 257 h 291"/>
                    <a:gd name="T18" fmla="*/ 152 w 301"/>
                    <a:gd name="T19" fmla="*/ 266 h 291"/>
                    <a:gd name="T20" fmla="*/ 131 w 301"/>
                    <a:gd name="T21" fmla="*/ 273 h 291"/>
                    <a:gd name="T22" fmla="*/ 112 w 301"/>
                    <a:gd name="T23" fmla="*/ 279 h 291"/>
                    <a:gd name="T24" fmla="*/ 93 w 301"/>
                    <a:gd name="T25" fmla="*/ 283 h 291"/>
                    <a:gd name="T26" fmla="*/ 77 w 301"/>
                    <a:gd name="T27" fmla="*/ 287 h 291"/>
                    <a:gd name="T28" fmla="*/ 65 w 301"/>
                    <a:gd name="T29" fmla="*/ 289 h 291"/>
                    <a:gd name="T30" fmla="*/ 54 w 301"/>
                    <a:gd name="T31" fmla="*/ 290 h 291"/>
                    <a:gd name="T32" fmla="*/ 49 w 301"/>
                    <a:gd name="T33" fmla="*/ 291 h 291"/>
                    <a:gd name="T34" fmla="*/ 46 w 301"/>
                    <a:gd name="T35" fmla="*/ 291 h 291"/>
                    <a:gd name="T36" fmla="*/ 46 w 301"/>
                    <a:gd name="T37" fmla="*/ 291 h 291"/>
                    <a:gd name="T38" fmla="*/ 42 w 301"/>
                    <a:gd name="T39" fmla="*/ 284 h 291"/>
                    <a:gd name="T40" fmla="*/ 33 w 301"/>
                    <a:gd name="T41" fmla="*/ 265 h 291"/>
                    <a:gd name="T42" fmla="*/ 20 w 301"/>
                    <a:gd name="T43" fmla="*/ 235 h 291"/>
                    <a:gd name="T44" fmla="*/ 9 w 301"/>
                    <a:gd name="T45" fmla="*/ 197 h 291"/>
                    <a:gd name="T46" fmla="*/ 0 w 301"/>
                    <a:gd name="T47" fmla="*/ 152 h 291"/>
                    <a:gd name="T48" fmla="*/ 2 w 301"/>
                    <a:gd name="T49" fmla="*/ 104 h 291"/>
                    <a:gd name="T50" fmla="*/ 13 w 301"/>
                    <a:gd name="T51" fmla="*/ 52 h 291"/>
                    <a:gd name="T52" fmla="*/ 38 w 301"/>
                    <a:gd name="T53" fmla="*/ 0 h 29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301"/>
                    <a:gd name="T82" fmla="*/ 0 h 291"/>
                    <a:gd name="T83" fmla="*/ 301 w 301"/>
                    <a:gd name="T84" fmla="*/ 291 h 291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301" h="291">
                      <a:moveTo>
                        <a:pt x="301" y="138"/>
                      </a:moveTo>
                      <a:lnTo>
                        <a:pt x="301" y="138"/>
                      </a:lnTo>
                      <a:lnTo>
                        <a:pt x="289" y="162"/>
                      </a:lnTo>
                      <a:lnTo>
                        <a:pt x="274" y="184"/>
                      </a:lnTo>
                      <a:lnTo>
                        <a:pt x="255" y="203"/>
                      </a:lnTo>
                      <a:lnTo>
                        <a:pt x="236" y="220"/>
                      </a:lnTo>
                      <a:lnTo>
                        <a:pt x="215" y="234"/>
                      </a:lnTo>
                      <a:lnTo>
                        <a:pt x="194" y="246"/>
                      </a:lnTo>
                      <a:lnTo>
                        <a:pt x="173" y="257"/>
                      </a:lnTo>
                      <a:lnTo>
                        <a:pt x="152" y="266"/>
                      </a:lnTo>
                      <a:lnTo>
                        <a:pt x="131" y="273"/>
                      </a:lnTo>
                      <a:lnTo>
                        <a:pt x="112" y="279"/>
                      </a:lnTo>
                      <a:lnTo>
                        <a:pt x="93" y="283"/>
                      </a:lnTo>
                      <a:lnTo>
                        <a:pt x="77" y="287"/>
                      </a:lnTo>
                      <a:lnTo>
                        <a:pt x="65" y="289"/>
                      </a:lnTo>
                      <a:lnTo>
                        <a:pt x="54" y="290"/>
                      </a:lnTo>
                      <a:lnTo>
                        <a:pt x="49" y="291"/>
                      </a:lnTo>
                      <a:lnTo>
                        <a:pt x="46" y="291"/>
                      </a:lnTo>
                      <a:lnTo>
                        <a:pt x="42" y="284"/>
                      </a:lnTo>
                      <a:lnTo>
                        <a:pt x="33" y="265"/>
                      </a:lnTo>
                      <a:lnTo>
                        <a:pt x="20" y="235"/>
                      </a:lnTo>
                      <a:lnTo>
                        <a:pt x="9" y="197"/>
                      </a:lnTo>
                      <a:lnTo>
                        <a:pt x="0" y="152"/>
                      </a:lnTo>
                      <a:lnTo>
                        <a:pt x="2" y="104"/>
                      </a:lnTo>
                      <a:lnTo>
                        <a:pt x="13" y="52"/>
                      </a:lnTo>
                      <a:lnTo>
                        <a:pt x="38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11" name="Freeform 49"/>
                <p:cNvSpPr>
                  <a:spLocks noChangeAspect="1"/>
                </p:cNvSpPr>
                <p:nvPr/>
              </p:nvSpPr>
              <p:spPr bwMode="auto">
                <a:xfrm rot="19360458">
                  <a:off x="2287931" y="2023790"/>
                  <a:ext cx="19050" cy="28575"/>
                </a:xfrm>
                <a:custGeom>
                  <a:avLst/>
                  <a:gdLst>
                    <a:gd name="T0" fmla="*/ 145 w 145"/>
                    <a:gd name="T1" fmla="*/ 74 h 154"/>
                    <a:gd name="T2" fmla="*/ 145 w 145"/>
                    <a:gd name="T3" fmla="*/ 74 h 154"/>
                    <a:gd name="T4" fmla="*/ 131 w 145"/>
                    <a:gd name="T5" fmla="*/ 97 h 154"/>
                    <a:gd name="T6" fmla="*/ 113 w 145"/>
                    <a:gd name="T7" fmla="*/ 114 h 154"/>
                    <a:gd name="T8" fmla="*/ 93 w 145"/>
                    <a:gd name="T9" fmla="*/ 129 h 154"/>
                    <a:gd name="T10" fmla="*/ 71 w 145"/>
                    <a:gd name="T11" fmla="*/ 140 h 154"/>
                    <a:gd name="T12" fmla="*/ 52 w 145"/>
                    <a:gd name="T13" fmla="*/ 146 h 154"/>
                    <a:gd name="T14" fmla="*/ 36 w 145"/>
                    <a:gd name="T15" fmla="*/ 151 h 154"/>
                    <a:gd name="T16" fmla="*/ 24 w 145"/>
                    <a:gd name="T17" fmla="*/ 153 h 154"/>
                    <a:gd name="T18" fmla="*/ 20 w 145"/>
                    <a:gd name="T19" fmla="*/ 154 h 154"/>
                    <a:gd name="T20" fmla="*/ 20 w 145"/>
                    <a:gd name="T21" fmla="*/ 154 h 154"/>
                    <a:gd name="T22" fmla="*/ 17 w 145"/>
                    <a:gd name="T23" fmla="*/ 150 h 154"/>
                    <a:gd name="T24" fmla="*/ 13 w 145"/>
                    <a:gd name="T25" fmla="*/ 138 h 154"/>
                    <a:gd name="T26" fmla="*/ 7 w 145"/>
                    <a:gd name="T27" fmla="*/ 120 h 154"/>
                    <a:gd name="T28" fmla="*/ 2 w 145"/>
                    <a:gd name="T29" fmla="*/ 98 h 154"/>
                    <a:gd name="T30" fmla="*/ 0 w 145"/>
                    <a:gd name="T31" fmla="*/ 73 h 154"/>
                    <a:gd name="T32" fmla="*/ 1 w 145"/>
                    <a:gd name="T33" fmla="*/ 48 h 154"/>
                    <a:gd name="T34" fmla="*/ 9 w 145"/>
                    <a:gd name="T35" fmla="*/ 22 h 154"/>
                    <a:gd name="T36" fmla="*/ 25 w 145"/>
                    <a:gd name="T37" fmla="*/ 0 h 15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45"/>
                    <a:gd name="T58" fmla="*/ 0 h 154"/>
                    <a:gd name="T59" fmla="*/ 145 w 145"/>
                    <a:gd name="T60" fmla="*/ 154 h 15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45" h="154">
                      <a:moveTo>
                        <a:pt x="145" y="74"/>
                      </a:moveTo>
                      <a:lnTo>
                        <a:pt x="145" y="74"/>
                      </a:lnTo>
                      <a:lnTo>
                        <a:pt x="131" y="97"/>
                      </a:lnTo>
                      <a:lnTo>
                        <a:pt x="113" y="114"/>
                      </a:lnTo>
                      <a:lnTo>
                        <a:pt x="93" y="129"/>
                      </a:lnTo>
                      <a:lnTo>
                        <a:pt x="71" y="140"/>
                      </a:lnTo>
                      <a:lnTo>
                        <a:pt x="52" y="146"/>
                      </a:lnTo>
                      <a:lnTo>
                        <a:pt x="36" y="151"/>
                      </a:lnTo>
                      <a:lnTo>
                        <a:pt x="24" y="153"/>
                      </a:lnTo>
                      <a:lnTo>
                        <a:pt x="20" y="154"/>
                      </a:lnTo>
                      <a:lnTo>
                        <a:pt x="17" y="150"/>
                      </a:lnTo>
                      <a:lnTo>
                        <a:pt x="13" y="138"/>
                      </a:lnTo>
                      <a:lnTo>
                        <a:pt x="7" y="120"/>
                      </a:lnTo>
                      <a:lnTo>
                        <a:pt x="2" y="98"/>
                      </a:lnTo>
                      <a:lnTo>
                        <a:pt x="0" y="73"/>
                      </a:lnTo>
                      <a:lnTo>
                        <a:pt x="1" y="48"/>
                      </a:lnTo>
                      <a:lnTo>
                        <a:pt x="9" y="22"/>
                      </a:lnTo>
                      <a:lnTo>
                        <a:pt x="25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12" name="Freeform 50"/>
                <p:cNvSpPr>
                  <a:spLocks noChangeAspect="1"/>
                </p:cNvSpPr>
                <p:nvPr/>
              </p:nvSpPr>
              <p:spPr bwMode="auto">
                <a:xfrm>
                  <a:off x="2078381" y="2111103"/>
                  <a:ext cx="238125" cy="219075"/>
                </a:xfrm>
                <a:custGeom>
                  <a:avLst/>
                  <a:gdLst>
                    <a:gd name="T0" fmla="*/ 320 w 341"/>
                    <a:gd name="T1" fmla="*/ 0 h 252"/>
                    <a:gd name="T2" fmla="*/ 288 w 341"/>
                    <a:gd name="T3" fmla="*/ 96 h 252"/>
                    <a:gd name="T4" fmla="*/ 0 w 341"/>
                    <a:gd name="T5" fmla="*/ 252 h 252"/>
                    <a:gd name="T6" fmla="*/ 0 60000 65536"/>
                    <a:gd name="T7" fmla="*/ 0 60000 65536"/>
                    <a:gd name="T8" fmla="*/ 0 60000 65536"/>
                    <a:gd name="T9" fmla="*/ 0 w 341"/>
                    <a:gd name="T10" fmla="*/ 0 h 252"/>
                    <a:gd name="T11" fmla="*/ 341 w 341"/>
                    <a:gd name="T12" fmla="*/ 252 h 25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1" h="252">
                      <a:moveTo>
                        <a:pt x="320" y="0"/>
                      </a:moveTo>
                      <a:cubicBezTo>
                        <a:pt x="330" y="27"/>
                        <a:pt x="341" y="54"/>
                        <a:pt x="288" y="96"/>
                      </a:cubicBezTo>
                      <a:cubicBezTo>
                        <a:pt x="235" y="138"/>
                        <a:pt x="48" y="226"/>
                        <a:pt x="0" y="252"/>
                      </a:cubicBezTo>
                    </a:path>
                  </a:pathLst>
                </a:custGeom>
                <a:noFill/>
                <a:ln w="19050" cmpd="sng">
                  <a:solidFill>
                    <a:schemeClr val="bg1">
                      <a:lumMod val="6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13" name="Freeform 51"/>
                <p:cNvSpPr>
                  <a:spLocks noChangeAspect="1"/>
                </p:cNvSpPr>
                <p:nvPr/>
              </p:nvSpPr>
              <p:spPr bwMode="auto">
                <a:xfrm rot="19846590" flipH="1">
                  <a:off x="1794218" y="2290490"/>
                  <a:ext cx="77788" cy="107950"/>
                </a:xfrm>
                <a:custGeom>
                  <a:avLst/>
                  <a:gdLst>
                    <a:gd name="T0" fmla="*/ 510 w 520"/>
                    <a:gd name="T1" fmla="*/ 126 h 594"/>
                    <a:gd name="T2" fmla="*/ 504 w 520"/>
                    <a:gd name="T3" fmla="*/ 238 h 594"/>
                    <a:gd name="T4" fmla="*/ 520 w 520"/>
                    <a:gd name="T5" fmla="*/ 251 h 594"/>
                    <a:gd name="T6" fmla="*/ 508 w 520"/>
                    <a:gd name="T7" fmla="*/ 313 h 594"/>
                    <a:gd name="T8" fmla="*/ 489 w 520"/>
                    <a:gd name="T9" fmla="*/ 358 h 594"/>
                    <a:gd name="T10" fmla="*/ 472 w 520"/>
                    <a:gd name="T11" fmla="*/ 387 h 594"/>
                    <a:gd name="T12" fmla="*/ 464 w 520"/>
                    <a:gd name="T13" fmla="*/ 396 h 594"/>
                    <a:gd name="T14" fmla="*/ 481 w 520"/>
                    <a:gd name="T15" fmla="*/ 430 h 594"/>
                    <a:gd name="T16" fmla="*/ 442 w 520"/>
                    <a:gd name="T17" fmla="*/ 485 h 594"/>
                    <a:gd name="T18" fmla="*/ 396 w 520"/>
                    <a:gd name="T19" fmla="*/ 519 h 594"/>
                    <a:gd name="T20" fmla="*/ 363 w 520"/>
                    <a:gd name="T21" fmla="*/ 535 h 594"/>
                    <a:gd name="T22" fmla="*/ 374 w 520"/>
                    <a:gd name="T23" fmla="*/ 543 h 594"/>
                    <a:gd name="T24" fmla="*/ 345 w 520"/>
                    <a:gd name="T25" fmla="*/ 563 h 594"/>
                    <a:gd name="T26" fmla="*/ 315 w 520"/>
                    <a:gd name="T27" fmla="*/ 572 h 594"/>
                    <a:gd name="T28" fmla="*/ 282 w 520"/>
                    <a:gd name="T29" fmla="*/ 574 h 594"/>
                    <a:gd name="T30" fmla="*/ 253 w 520"/>
                    <a:gd name="T31" fmla="*/ 571 h 594"/>
                    <a:gd name="T32" fmla="*/ 225 w 520"/>
                    <a:gd name="T33" fmla="*/ 563 h 594"/>
                    <a:gd name="T34" fmla="*/ 202 w 520"/>
                    <a:gd name="T35" fmla="*/ 554 h 594"/>
                    <a:gd name="T36" fmla="*/ 185 w 520"/>
                    <a:gd name="T37" fmla="*/ 543 h 594"/>
                    <a:gd name="T38" fmla="*/ 176 w 520"/>
                    <a:gd name="T39" fmla="*/ 536 h 594"/>
                    <a:gd name="T40" fmla="*/ 163 w 520"/>
                    <a:gd name="T41" fmla="*/ 550 h 594"/>
                    <a:gd name="T42" fmla="*/ 129 w 520"/>
                    <a:gd name="T43" fmla="*/ 575 h 594"/>
                    <a:gd name="T44" fmla="*/ 73 w 520"/>
                    <a:gd name="T45" fmla="*/ 594 h 594"/>
                    <a:gd name="T46" fmla="*/ 1 w 520"/>
                    <a:gd name="T47" fmla="*/ 583 h 594"/>
                    <a:gd name="T48" fmla="*/ 2 w 520"/>
                    <a:gd name="T49" fmla="*/ 578 h 594"/>
                    <a:gd name="T50" fmla="*/ 0 w 520"/>
                    <a:gd name="T51" fmla="*/ 567 h 594"/>
                    <a:gd name="T52" fmla="*/ 17 w 520"/>
                    <a:gd name="T53" fmla="*/ 574 h 594"/>
                    <a:gd name="T54" fmla="*/ 61 w 520"/>
                    <a:gd name="T55" fmla="*/ 581 h 594"/>
                    <a:gd name="T56" fmla="*/ 114 w 520"/>
                    <a:gd name="T57" fmla="*/ 573 h 594"/>
                    <a:gd name="T58" fmla="*/ 163 w 520"/>
                    <a:gd name="T59" fmla="*/ 532 h 594"/>
                    <a:gd name="T60" fmla="*/ 146 w 520"/>
                    <a:gd name="T61" fmla="*/ 521 h 594"/>
                    <a:gd name="T62" fmla="*/ 110 w 520"/>
                    <a:gd name="T63" fmla="*/ 491 h 594"/>
                    <a:gd name="T64" fmla="*/ 78 w 520"/>
                    <a:gd name="T65" fmla="*/ 448 h 594"/>
                    <a:gd name="T66" fmla="*/ 72 w 520"/>
                    <a:gd name="T67" fmla="*/ 396 h 594"/>
                    <a:gd name="T68" fmla="*/ 86 w 520"/>
                    <a:gd name="T69" fmla="*/ 407 h 594"/>
                    <a:gd name="T70" fmla="*/ 83 w 520"/>
                    <a:gd name="T71" fmla="*/ 374 h 594"/>
                    <a:gd name="T72" fmla="*/ 90 w 520"/>
                    <a:gd name="T73" fmla="*/ 318 h 594"/>
                    <a:gd name="T74" fmla="*/ 123 w 520"/>
                    <a:gd name="T75" fmla="*/ 250 h 594"/>
                    <a:gd name="T76" fmla="*/ 165 w 520"/>
                    <a:gd name="T77" fmla="*/ 237 h 594"/>
                    <a:gd name="T78" fmla="*/ 171 w 520"/>
                    <a:gd name="T79" fmla="*/ 222 h 594"/>
                    <a:gd name="T80" fmla="*/ 188 w 520"/>
                    <a:gd name="T81" fmla="*/ 188 h 594"/>
                    <a:gd name="T82" fmla="*/ 217 w 520"/>
                    <a:gd name="T83" fmla="*/ 146 h 594"/>
                    <a:gd name="T84" fmla="*/ 256 w 520"/>
                    <a:gd name="T85" fmla="*/ 111 h 594"/>
                    <a:gd name="T86" fmla="*/ 263 w 520"/>
                    <a:gd name="T87" fmla="*/ 125 h 594"/>
                    <a:gd name="T88" fmla="*/ 286 w 520"/>
                    <a:gd name="T89" fmla="*/ 105 h 594"/>
                    <a:gd name="T90" fmla="*/ 331 w 520"/>
                    <a:gd name="T91" fmla="*/ 76 h 594"/>
                    <a:gd name="T92" fmla="*/ 393 w 520"/>
                    <a:gd name="T93" fmla="*/ 46 h 594"/>
                    <a:gd name="T94" fmla="*/ 442 w 520"/>
                    <a:gd name="T95" fmla="*/ 31 h 594"/>
                    <a:gd name="T96" fmla="*/ 459 w 520"/>
                    <a:gd name="T97" fmla="*/ 23 h 594"/>
                    <a:gd name="T98" fmla="*/ 469 w 520"/>
                    <a:gd name="T99" fmla="*/ 15 h 594"/>
                    <a:gd name="T100" fmla="*/ 479 w 520"/>
                    <a:gd name="T101" fmla="*/ 6 h 594"/>
                    <a:gd name="T102" fmla="*/ 492 w 520"/>
                    <a:gd name="T103" fmla="*/ 0 h 594"/>
                    <a:gd name="T104" fmla="*/ 496 w 520"/>
                    <a:gd name="T105" fmla="*/ 22 h 594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520"/>
                    <a:gd name="T160" fmla="*/ 0 h 594"/>
                    <a:gd name="T161" fmla="*/ 520 w 520"/>
                    <a:gd name="T162" fmla="*/ 594 h 594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520" h="594">
                      <a:moveTo>
                        <a:pt x="496" y="28"/>
                      </a:moveTo>
                      <a:lnTo>
                        <a:pt x="510" y="126"/>
                      </a:lnTo>
                      <a:lnTo>
                        <a:pt x="511" y="196"/>
                      </a:lnTo>
                      <a:lnTo>
                        <a:pt x="504" y="238"/>
                      </a:lnTo>
                      <a:lnTo>
                        <a:pt x="500" y="252"/>
                      </a:lnTo>
                      <a:lnTo>
                        <a:pt x="520" y="251"/>
                      </a:lnTo>
                      <a:lnTo>
                        <a:pt x="515" y="284"/>
                      </a:lnTo>
                      <a:lnTo>
                        <a:pt x="508" y="313"/>
                      </a:lnTo>
                      <a:lnTo>
                        <a:pt x="499" y="337"/>
                      </a:lnTo>
                      <a:lnTo>
                        <a:pt x="489" y="358"/>
                      </a:lnTo>
                      <a:lnTo>
                        <a:pt x="480" y="374"/>
                      </a:lnTo>
                      <a:lnTo>
                        <a:pt x="472" y="387"/>
                      </a:lnTo>
                      <a:lnTo>
                        <a:pt x="466" y="394"/>
                      </a:lnTo>
                      <a:lnTo>
                        <a:pt x="464" y="396"/>
                      </a:lnTo>
                      <a:lnTo>
                        <a:pt x="491" y="395"/>
                      </a:lnTo>
                      <a:lnTo>
                        <a:pt x="481" y="430"/>
                      </a:lnTo>
                      <a:lnTo>
                        <a:pt x="464" y="459"/>
                      </a:lnTo>
                      <a:lnTo>
                        <a:pt x="442" y="485"/>
                      </a:lnTo>
                      <a:lnTo>
                        <a:pt x="419" y="504"/>
                      </a:lnTo>
                      <a:lnTo>
                        <a:pt x="396" y="519"/>
                      </a:lnTo>
                      <a:lnTo>
                        <a:pt x="376" y="529"/>
                      </a:lnTo>
                      <a:lnTo>
                        <a:pt x="363" y="535"/>
                      </a:lnTo>
                      <a:lnTo>
                        <a:pt x="358" y="537"/>
                      </a:lnTo>
                      <a:lnTo>
                        <a:pt x="374" y="543"/>
                      </a:lnTo>
                      <a:lnTo>
                        <a:pt x="360" y="555"/>
                      </a:lnTo>
                      <a:lnTo>
                        <a:pt x="345" y="563"/>
                      </a:lnTo>
                      <a:lnTo>
                        <a:pt x="329" y="568"/>
                      </a:lnTo>
                      <a:lnTo>
                        <a:pt x="315" y="572"/>
                      </a:lnTo>
                      <a:lnTo>
                        <a:pt x="298" y="574"/>
                      </a:lnTo>
                      <a:lnTo>
                        <a:pt x="282" y="574"/>
                      </a:lnTo>
                      <a:lnTo>
                        <a:pt x="267" y="573"/>
                      </a:lnTo>
                      <a:lnTo>
                        <a:pt x="253" y="571"/>
                      </a:lnTo>
                      <a:lnTo>
                        <a:pt x="238" y="567"/>
                      </a:lnTo>
                      <a:lnTo>
                        <a:pt x="225" y="563"/>
                      </a:lnTo>
                      <a:lnTo>
                        <a:pt x="212" y="558"/>
                      </a:lnTo>
                      <a:lnTo>
                        <a:pt x="202" y="554"/>
                      </a:lnTo>
                      <a:lnTo>
                        <a:pt x="193" y="548"/>
                      </a:lnTo>
                      <a:lnTo>
                        <a:pt x="185" y="543"/>
                      </a:lnTo>
                      <a:lnTo>
                        <a:pt x="179" y="540"/>
                      </a:lnTo>
                      <a:lnTo>
                        <a:pt x="176" y="536"/>
                      </a:lnTo>
                      <a:lnTo>
                        <a:pt x="172" y="540"/>
                      </a:lnTo>
                      <a:lnTo>
                        <a:pt x="163" y="550"/>
                      </a:lnTo>
                      <a:lnTo>
                        <a:pt x="149" y="563"/>
                      </a:lnTo>
                      <a:lnTo>
                        <a:pt x="129" y="575"/>
                      </a:lnTo>
                      <a:lnTo>
                        <a:pt x="103" y="587"/>
                      </a:lnTo>
                      <a:lnTo>
                        <a:pt x="73" y="594"/>
                      </a:lnTo>
                      <a:lnTo>
                        <a:pt x="40" y="594"/>
                      </a:lnTo>
                      <a:lnTo>
                        <a:pt x="1" y="583"/>
                      </a:lnTo>
                      <a:lnTo>
                        <a:pt x="2" y="582"/>
                      </a:lnTo>
                      <a:lnTo>
                        <a:pt x="2" y="578"/>
                      </a:lnTo>
                      <a:lnTo>
                        <a:pt x="2" y="573"/>
                      </a:lnTo>
                      <a:lnTo>
                        <a:pt x="0" y="567"/>
                      </a:lnTo>
                      <a:lnTo>
                        <a:pt x="5" y="570"/>
                      </a:lnTo>
                      <a:lnTo>
                        <a:pt x="17" y="574"/>
                      </a:lnTo>
                      <a:lnTo>
                        <a:pt x="37" y="579"/>
                      </a:lnTo>
                      <a:lnTo>
                        <a:pt x="61" y="581"/>
                      </a:lnTo>
                      <a:lnTo>
                        <a:pt x="87" y="580"/>
                      </a:lnTo>
                      <a:lnTo>
                        <a:pt x="114" y="573"/>
                      </a:lnTo>
                      <a:lnTo>
                        <a:pt x="140" y="558"/>
                      </a:lnTo>
                      <a:lnTo>
                        <a:pt x="163" y="532"/>
                      </a:lnTo>
                      <a:lnTo>
                        <a:pt x="158" y="529"/>
                      </a:lnTo>
                      <a:lnTo>
                        <a:pt x="146" y="521"/>
                      </a:lnTo>
                      <a:lnTo>
                        <a:pt x="129" y="509"/>
                      </a:lnTo>
                      <a:lnTo>
                        <a:pt x="110" y="491"/>
                      </a:lnTo>
                      <a:lnTo>
                        <a:pt x="92" y="471"/>
                      </a:lnTo>
                      <a:lnTo>
                        <a:pt x="78" y="448"/>
                      </a:lnTo>
                      <a:lnTo>
                        <a:pt x="70" y="422"/>
                      </a:lnTo>
                      <a:lnTo>
                        <a:pt x="72" y="396"/>
                      </a:lnTo>
                      <a:lnTo>
                        <a:pt x="87" y="412"/>
                      </a:lnTo>
                      <a:lnTo>
                        <a:pt x="86" y="407"/>
                      </a:lnTo>
                      <a:lnTo>
                        <a:pt x="84" y="394"/>
                      </a:lnTo>
                      <a:lnTo>
                        <a:pt x="83" y="374"/>
                      </a:lnTo>
                      <a:lnTo>
                        <a:pt x="84" y="348"/>
                      </a:lnTo>
                      <a:lnTo>
                        <a:pt x="90" y="318"/>
                      </a:lnTo>
                      <a:lnTo>
                        <a:pt x="102" y="284"/>
                      </a:lnTo>
                      <a:lnTo>
                        <a:pt x="123" y="250"/>
                      </a:lnTo>
                      <a:lnTo>
                        <a:pt x="155" y="217"/>
                      </a:lnTo>
                      <a:lnTo>
                        <a:pt x="165" y="237"/>
                      </a:lnTo>
                      <a:lnTo>
                        <a:pt x="166" y="234"/>
                      </a:lnTo>
                      <a:lnTo>
                        <a:pt x="171" y="222"/>
                      </a:lnTo>
                      <a:lnTo>
                        <a:pt x="179" y="207"/>
                      </a:lnTo>
                      <a:lnTo>
                        <a:pt x="188" y="188"/>
                      </a:lnTo>
                      <a:lnTo>
                        <a:pt x="202" y="167"/>
                      </a:lnTo>
                      <a:lnTo>
                        <a:pt x="217" y="146"/>
                      </a:lnTo>
                      <a:lnTo>
                        <a:pt x="235" y="127"/>
                      </a:lnTo>
                      <a:lnTo>
                        <a:pt x="256" y="111"/>
                      </a:lnTo>
                      <a:lnTo>
                        <a:pt x="259" y="128"/>
                      </a:lnTo>
                      <a:lnTo>
                        <a:pt x="263" y="125"/>
                      </a:lnTo>
                      <a:lnTo>
                        <a:pt x="271" y="118"/>
                      </a:lnTo>
                      <a:lnTo>
                        <a:pt x="286" y="105"/>
                      </a:lnTo>
                      <a:lnTo>
                        <a:pt x="305" y="91"/>
                      </a:lnTo>
                      <a:lnTo>
                        <a:pt x="331" y="76"/>
                      </a:lnTo>
                      <a:lnTo>
                        <a:pt x="359" y="60"/>
                      </a:lnTo>
                      <a:lnTo>
                        <a:pt x="393" y="46"/>
                      </a:lnTo>
                      <a:lnTo>
                        <a:pt x="429" y="35"/>
                      </a:lnTo>
                      <a:lnTo>
                        <a:pt x="442" y="31"/>
                      </a:lnTo>
                      <a:lnTo>
                        <a:pt x="451" y="28"/>
                      </a:lnTo>
                      <a:lnTo>
                        <a:pt x="459" y="23"/>
                      </a:lnTo>
                      <a:lnTo>
                        <a:pt x="465" y="20"/>
                      </a:lnTo>
                      <a:lnTo>
                        <a:pt x="469" y="15"/>
                      </a:lnTo>
                      <a:lnTo>
                        <a:pt x="474" y="11"/>
                      </a:lnTo>
                      <a:lnTo>
                        <a:pt x="479" y="6"/>
                      </a:lnTo>
                      <a:lnTo>
                        <a:pt x="484" y="2"/>
                      </a:lnTo>
                      <a:lnTo>
                        <a:pt x="492" y="0"/>
                      </a:lnTo>
                      <a:lnTo>
                        <a:pt x="496" y="11"/>
                      </a:lnTo>
                      <a:lnTo>
                        <a:pt x="496" y="22"/>
                      </a:lnTo>
                      <a:lnTo>
                        <a:pt x="496" y="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14" name="Freeform 52"/>
                <p:cNvSpPr>
                  <a:spLocks noChangeAspect="1"/>
                </p:cNvSpPr>
                <p:nvPr/>
              </p:nvSpPr>
              <p:spPr bwMode="auto">
                <a:xfrm rot="19846590" flipH="1">
                  <a:off x="1798981" y="2300015"/>
                  <a:ext cx="46038" cy="93663"/>
                </a:xfrm>
                <a:custGeom>
                  <a:avLst/>
                  <a:gdLst>
                    <a:gd name="T0" fmla="*/ 0 w 313"/>
                    <a:gd name="T1" fmla="*/ 518 h 518"/>
                    <a:gd name="T2" fmla="*/ 0 w 313"/>
                    <a:gd name="T3" fmla="*/ 518 h 518"/>
                    <a:gd name="T4" fmla="*/ 10 w 313"/>
                    <a:gd name="T5" fmla="*/ 505 h 518"/>
                    <a:gd name="T6" fmla="*/ 23 w 313"/>
                    <a:gd name="T7" fmla="*/ 489 h 518"/>
                    <a:gd name="T8" fmla="*/ 39 w 313"/>
                    <a:gd name="T9" fmla="*/ 468 h 518"/>
                    <a:gd name="T10" fmla="*/ 57 w 313"/>
                    <a:gd name="T11" fmla="*/ 443 h 518"/>
                    <a:gd name="T12" fmla="*/ 77 w 313"/>
                    <a:gd name="T13" fmla="*/ 415 h 518"/>
                    <a:gd name="T14" fmla="*/ 99 w 313"/>
                    <a:gd name="T15" fmla="*/ 385 h 518"/>
                    <a:gd name="T16" fmla="*/ 122 w 313"/>
                    <a:gd name="T17" fmla="*/ 352 h 518"/>
                    <a:gd name="T18" fmla="*/ 146 w 313"/>
                    <a:gd name="T19" fmla="*/ 316 h 518"/>
                    <a:gd name="T20" fmla="*/ 170 w 313"/>
                    <a:gd name="T21" fmla="*/ 280 h 518"/>
                    <a:gd name="T22" fmla="*/ 194 w 313"/>
                    <a:gd name="T23" fmla="*/ 242 h 518"/>
                    <a:gd name="T24" fmla="*/ 217 w 313"/>
                    <a:gd name="T25" fmla="*/ 201 h 518"/>
                    <a:gd name="T26" fmla="*/ 240 w 313"/>
                    <a:gd name="T27" fmla="*/ 161 h 518"/>
                    <a:gd name="T28" fmla="*/ 261 w 313"/>
                    <a:gd name="T29" fmla="*/ 121 h 518"/>
                    <a:gd name="T30" fmla="*/ 280 w 313"/>
                    <a:gd name="T31" fmla="*/ 80 h 518"/>
                    <a:gd name="T32" fmla="*/ 298 w 313"/>
                    <a:gd name="T33" fmla="*/ 39 h 518"/>
                    <a:gd name="T34" fmla="*/ 313 w 313"/>
                    <a:gd name="T35" fmla="*/ 0 h 51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313"/>
                    <a:gd name="T55" fmla="*/ 0 h 518"/>
                    <a:gd name="T56" fmla="*/ 313 w 313"/>
                    <a:gd name="T57" fmla="*/ 518 h 518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313" h="518">
                      <a:moveTo>
                        <a:pt x="0" y="518"/>
                      </a:moveTo>
                      <a:lnTo>
                        <a:pt x="0" y="518"/>
                      </a:lnTo>
                      <a:lnTo>
                        <a:pt x="10" y="505"/>
                      </a:lnTo>
                      <a:lnTo>
                        <a:pt x="23" y="489"/>
                      </a:lnTo>
                      <a:lnTo>
                        <a:pt x="39" y="468"/>
                      </a:lnTo>
                      <a:lnTo>
                        <a:pt x="57" y="443"/>
                      </a:lnTo>
                      <a:lnTo>
                        <a:pt x="77" y="415"/>
                      </a:lnTo>
                      <a:lnTo>
                        <a:pt x="99" y="385"/>
                      </a:lnTo>
                      <a:lnTo>
                        <a:pt x="122" y="352"/>
                      </a:lnTo>
                      <a:lnTo>
                        <a:pt x="146" y="316"/>
                      </a:lnTo>
                      <a:lnTo>
                        <a:pt x="170" y="280"/>
                      </a:lnTo>
                      <a:lnTo>
                        <a:pt x="194" y="242"/>
                      </a:lnTo>
                      <a:lnTo>
                        <a:pt x="217" y="201"/>
                      </a:lnTo>
                      <a:lnTo>
                        <a:pt x="240" y="161"/>
                      </a:lnTo>
                      <a:lnTo>
                        <a:pt x="261" y="121"/>
                      </a:lnTo>
                      <a:lnTo>
                        <a:pt x="280" y="80"/>
                      </a:lnTo>
                      <a:lnTo>
                        <a:pt x="298" y="39"/>
                      </a:lnTo>
                      <a:lnTo>
                        <a:pt x="313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15" name="Freeform 53"/>
                <p:cNvSpPr>
                  <a:spLocks noChangeAspect="1"/>
                </p:cNvSpPr>
                <p:nvPr/>
              </p:nvSpPr>
              <p:spPr bwMode="auto">
                <a:xfrm rot="19846590" flipH="1">
                  <a:off x="1806918" y="2333353"/>
                  <a:ext cx="52388" cy="53975"/>
                </a:xfrm>
                <a:custGeom>
                  <a:avLst/>
                  <a:gdLst>
                    <a:gd name="T0" fmla="*/ 360 w 360"/>
                    <a:gd name="T1" fmla="*/ 170 h 288"/>
                    <a:gd name="T2" fmla="*/ 360 w 360"/>
                    <a:gd name="T3" fmla="*/ 170 h 288"/>
                    <a:gd name="T4" fmla="*/ 341 w 360"/>
                    <a:gd name="T5" fmla="*/ 193 h 288"/>
                    <a:gd name="T6" fmla="*/ 319 w 360"/>
                    <a:gd name="T7" fmla="*/ 212 h 288"/>
                    <a:gd name="T8" fmla="*/ 295 w 360"/>
                    <a:gd name="T9" fmla="*/ 229 h 288"/>
                    <a:gd name="T10" fmla="*/ 271 w 360"/>
                    <a:gd name="T11" fmla="*/ 243 h 288"/>
                    <a:gd name="T12" fmla="*/ 246 w 360"/>
                    <a:gd name="T13" fmla="*/ 255 h 288"/>
                    <a:gd name="T14" fmla="*/ 220 w 360"/>
                    <a:gd name="T15" fmla="*/ 264 h 288"/>
                    <a:gd name="T16" fmla="*/ 195 w 360"/>
                    <a:gd name="T17" fmla="*/ 272 h 288"/>
                    <a:gd name="T18" fmla="*/ 170 w 360"/>
                    <a:gd name="T19" fmla="*/ 278 h 288"/>
                    <a:gd name="T20" fmla="*/ 147 w 360"/>
                    <a:gd name="T21" fmla="*/ 283 h 288"/>
                    <a:gd name="T22" fmla="*/ 125 w 360"/>
                    <a:gd name="T23" fmla="*/ 285 h 288"/>
                    <a:gd name="T24" fmla="*/ 106 w 360"/>
                    <a:gd name="T25" fmla="*/ 287 h 288"/>
                    <a:gd name="T26" fmla="*/ 88 w 360"/>
                    <a:gd name="T27" fmla="*/ 288 h 288"/>
                    <a:gd name="T28" fmla="*/ 75 w 360"/>
                    <a:gd name="T29" fmla="*/ 288 h 288"/>
                    <a:gd name="T30" fmla="*/ 64 w 360"/>
                    <a:gd name="T31" fmla="*/ 288 h 288"/>
                    <a:gd name="T32" fmla="*/ 57 w 360"/>
                    <a:gd name="T33" fmla="*/ 288 h 288"/>
                    <a:gd name="T34" fmla="*/ 55 w 360"/>
                    <a:gd name="T35" fmla="*/ 288 h 288"/>
                    <a:gd name="T36" fmla="*/ 55 w 360"/>
                    <a:gd name="T37" fmla="*/ 288 h 288"/>
                    <a:gd name="T38" fmla="*/ 53 w 360"/>
                    <a:gd name="T39" fmla="*/ 284 h 288"/>
                    <a:gd name="T40" fmla="*/ 48 w 360"/>
                    <a:gd name="T41" fmla="*/ 273 h 288"/>
                    <a:gd name="T42" fmla="*/ 41 w 360"/>
                    <a:gd name="T43" fmla="*/ 257 h 288"/>
                    <a:gd name="T44" fmla="*/ 33 w 360"/>
                    <a:gd name="T45" fmla="*/ 237 h 288"/>
                    <a:gd name="T46" fmla="*/ 25 w 360"/>
                    <a:gd name="T47" fmla="*/ 215 h 288"/>
                    <a:gd name="T48" fmla="*/ 16 w 360"/>
                    <a:gd name="T49" fmla="*/ 192 h 288"/>
                    <a:gd name="T50" fmla="*/ 9 w 360"/>
                    <a:gd name="T51" fmla="*/ 171 h 288"/>
                    <a:gd name="T52" fmla="*/ 3 w 360"/>
                    <a:gd name="T53" fmla="*/ 153 h 288"/>
                    <a:gd name="T54" fmla="*/ 3 w 360"/>
                    <a:gd name="T55" fmla="*/ 153 h 288"/>
                    <a:gd name="T56" fmla="*/ 0 w 360"/>
                    <a:gd name="T57" fmla="*/ 134 h 288"/>
                    <a:gd name="T58" fmla="*/ 0 w 360"/>
                    <a:gd name="T59" fmla="*/ 112 h 288"/>
                    <a:gd name="T60" fmla="*/ 2 w 360"/>
                    <a:gd name="T61" fmla="*/ 89 h 288"/>
                    <a:gd name="T62" fmla="*/ 6 w 360"/>
                    <a:gd name="T63" fmla="*/ 66 h 288"/>
                    <a:gd name="T64" fmla="*/ 10 w 360"/>
                    <a:gd name="T65" fmla="*/ 45 h 288"/>
                    <a:gd name="T66" fmla="*/ 16 w 360"/>
                    <a:gd name="T67" fmla="*/ 25 h 288"/>
                    <a:gd name="T68" fmla="*/ 22 w 360"/>
                    <a:gd name="T69" fmla="*/ 10 h 288"/>
                    <a:gd name="T70" fmla="*/ 28 w 360"/>
                    <a:gd name="T71" fmla="*/ 0 h 288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360"/>
                    <a:gd name="T109" fmla="*/ 0 h 288"/>
                    <a:gd name="T110" fmla="*/ 360 w 360"/>
                    <a:gd name="T111" fmla="*/ 288 h 288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360" h="288">
                      <a:moveTo>
                        <a:pt x="360" y="170"/>
                      </a:moveTo>
                      <a:lnTo>
                        <a:pt x="360" y="170"/>
                      </a:lnTo>
                      <a:lnTo>
                        <a:pt x="341" y="193"/>
                      </a:lnTo>
                      <a:lnTo>
                        <a:pt x="319" y="212"/>
                      </a:lnTo>
                      <a:lnTo>
                        <a:pt x="295" y="229"/>
                      </a:lnTo>
                      <a:lnTo>
                        <a:pt x="271" y="243"/>
                      </a:lnTo>
                      <a:lnTo>
                        <a:pt x="246" y="255"/>
                      </a:lnTo>
                      <a:lnTo>
                        <a:pt x="220" y="264"/>
                      </a:lnTo>
                      <a:lnTo>
                        <a:pt x="195" y="272"/>
                      </a:lnTo>
                      <a:lnTo>
                        <a:pt x="170" y="278"/>
                      </a:lnTo>
                      <a:lnTo>
                        <a:pt x="147" y="283"/>
                      </a:lnTo>
                      <a:lnTo>
                        <a:pt x="125" y="285"/>
                      </a:lnTo>
                      <a:lnTo>
                        <a:pt x="106" y="287"/>
                      </a:lnTo>
                      <a:lnTo>
                        <a:pt x="88" y="288"/>
                      </a:lnTo>
                      <a:lnTo>
                        <a:pt x="75" y="288"/>
                      </a:lnTo>
                      <a:lnTo>
                        <a:pt x="64" y="288"/>
                      </a:lnTo>
                      <a:lnTo>
                        <a:pt x="57" y="288"/>
                      </a:lnTo>
                      <a:lnTo>
                        <a:pt x="55" y="288"/>
                      </a:lnTo>
                      <a:lnTo>
                        <a:pt x="53" y="284"/>
                      </a:lnTo>
                      <a:lnTo>
                        <a:pt x="48" y="273"/>
                      </a:lnTo>
                      <a:lnTo>
                        <a:pt x="41" y="257"/>
                      </a:lnTo>
                      <a:lnTo>
                        <a:pt x="33" y="237"/>
                      </a:lnTo>
                      <a:lnTo>
                        <a:pt x="25" y="215"/>
                      </a:lnTo>
                      <a:lnTo>
                        <a:pt x="16" y="192"/>
                      </a:lnTo>
                      <a:lnTo>
                        <a:pt x="9" y="171"/>
                      </a:lnTo>
                      <a:lnTo>
                        <a:pt x="3" y="153"/>
                      </a:lnTo>
                      <a:lnTo>
                        <a:pt x="0" y="134"/>
                      </a:lnTo>
                      <a:lnTo>
                        <a:pt x="0" y="112"/>
                      </a:lnTo>
                      <a:lnTo>
                        <a:pt x="2" y="89"/>
                      </a:lnTo>
                      <a:lnTo>
                        <a:pt x="6" y="66"/>
                      </a:lnTo>
                      <a:lnTo>
                        <a:pt x="10" y="45"/>
                      </a:lnTo>
                      <a:lnTo>
                        <a:pt x="16" y="25"/>
                      </a:lnTo>
                      <a:lnTo>
                        <a:pt x="22" y="10"/>
                      </a:lnTo>
                      <a:lnTo>
                        <a:pt x="28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16" name="Freeform 54"/>
                <p:cNvSpPr>
                  <a:spLocks noChangeAspect="1"/>
                </p:cNvSpPr>
                <p:nvPr/>
              </p:nvSpPr>
              <p:spPr bwMode="auto">
                <a:xfrm rot="19846590" flipH="1">
                  <a:off x="1794218" y="2322240"/>
                  <a:ext cx="44450" cy="52388"/>
                </a:xfrm>
                <a:custGeom>
                  <a:avLst/>
                  <a:gdLst>
                    <a:gd name="T0" fmla="*/ 301 w 301"/>
                    <a:gd name="T1" fmla="*/ 138 h 291"/>
                    <a:gd name="T2" fmla="*/ 301 w 301"/>
                    <a:gd name="T3" fmla="*/ 138 h 291"/>
                    <a:gd name="T4" fmla="*/ 289 w 301"/>
                    <a:gd name="T5" fmla="*/ 162 h 291"/>
                    <a:gd name="T6" fmla="*/ 274 w 301"/>
                    <a:gd name="T7" fmla="*/ 184 h 291"/>
                    <a:gd name="T8" fmla="*/ 255 w 301"/>
                    <a:gd name="T9" fmla="*/ 203 h 291"/>
                    <a:gd name="T10" fmla="*/ 236 w 301"/>
                    <a:gd name="T11" fmla="*/ 220 h 291"/>
                    <a:gd name="T12" fmla="*/ 215 w 301"/>
                    <a:gd name="T13" fmla="*/ 234 h 291"/>
                    <a:gd name="T14" fmla="*/ 194 w 301"/>
                    <a:gd name="T15" fmla="*/ 246 h 291"/>
                    <a:gd name="T16" fmla="*/ 173 w 301"/>
                    <a:gd name="T17" fmla="*/ 257 h 291"/>
                    <a:gd name="T18" fmla="*/ 152 w 301"/>
                    <a:gd name="T19" fmla="*/ 266 h 291"/>
                    <a:gd name="T20" fmla="*/ 131 w 301"/>
                    <a:gd name="T21" fmla="*/ 273 h 291"/>
                    <a:gd name="T22" fmla="*/ 112 w 301"/>
                    <a:gd name="T23" fmla="*/ 279 h 291"/>
                    <a:gd name="T24" fmla="*/ 93 w 301"/>
                    <a:gd name="T25" fmla="*/ 283 h 291"/>
                    <a:gd name="T26" fmla="*/ 77 w 301"/>
                    <a:gd name="T27" fmla="*/ 287 h 291"/>
                    <a:gd name="T28" fmla="*/ 65 w 301"/>
                    <a:gd name="T29" fmla="*/ 289 h 291"/>
                    <a:gd name="T30" fmla="*/ 54 w 301"/>
                    <a:gd name="T31" fmla="*/ 290 h 291"/>
                    <a:gd name="T32" fmla="*/ 49 w 301"/>
                    <a:gd name="T33" fmla="*/ 291 h 291"/>
                    <a:gd name="T34" fmla="*/ 46 w 301"/>
                    <a:gd name="T35" fmla="*/ 291 h 291"/>
                    <a:gd name="T36" fmla="*/ 46 w 301"/>
                    <a:gd name="T37" fmla="*/ 291 h 291"/>
                    <a:gd name="T38" fmla="*/ 42 w 301"/>
                    <a:gd name="T39" fmla="*/ 284 h 291"/>
                    <a:gd name="T40" fmla="*/ 33 w 301"/>
                    <a:gd name="T41" fmla="*/ 265 h 291"/>
                    <a:gd name="T42" fmla="*/ 20 w 301"/>
                    <a:gd name="T43" fmla="*/ 235 h 291"/>
                    <a:gd name="T44" fmla="*/ 9 w 301"/>
                    <a:gd name="T45" fmla="*/ 197 h 291"/>
                    <a:gd name="T46" fmla="*/ 0 w 301"/>
                    <a:gd name="T47" fmla="*/ 152 h 291"/>
                    <a:gd name="T48" fmla="*/ 2 w 301"/>
                    <a:gd name="T49" fmla="*/ 104 h 291"/>
                    <a:gd name="T50" fmla="*/ 13 w 301"/>
                    <a:gd name="T51" fmla="*/ 52 h 291"/>
                    <a:gd name="T52" fmla="*/ 38 w 301"/>
                    <a:gd name="T53" fmla="*/ 0 h 29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301"/>
                    <a:gd name="T82" fmla="*/ 0 h 291"/>
                    <a:gd name="T83" fmla="*/ 301 w 301"/>
                    <a:gd name="T84" fmla="*/ 291 h 291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301" h="291">
                      <a:moveTo>
                        <a:pt x="301" y="138"/>
                      </a:moveTo>
                      <a:lnTo>
                        <a:pt x="301" y="138"/>
                      </a:lnTo>
                      <a:lnTo>
                        <a:pt x="289" y="162"/>
                      </a:lnTo>
                      <a:lnTo>
                        <a:pt x="274" y="184"/>
                      </a:lnTo>
                      <a:lnTo>
                        <a:pt x="255" y="203"/>
                      </a:lnTo>
                      <a:lnTo>
                        <a:pt x="236" y="220"/>
                      </a:lnTo>
                      <a:lnTo>
                        <a:pt x="215" y="234"/>
                      </a:lnTo>
                      <a:lnTo>
                        <a:pt x="194" y="246"/>
                      </a:lnTo>
                      <a:lnTo>
                        <a:pt x="173" y="257"/>
                      </a:lnTo>
                      <a:lnTo>
                        <a:pt x="152" y="266"/>
                      </a:lnTo>
                      <a:lnTo>
                        <a:pt x="131" y="273"/>
                      </a:lnTo>
                      <a:lnTo>
                        <a:pt x="112" y="279"/>
                      </a:lnTo>
                      <a:lnTo>
                        <a:pt x="93" y="283"/>
                      </a:lnTo>
                      <a:lnTo>
                        <a:pt x="77" y="287"/>
                      </a:lnTo>
                      <a:lnTo>
                        <a:pt x="65" y="289"/>
                      </a:lnTo>
                      <a:lnTo>
                        <a:pt x="54" y="290"/>
                      </a:lnTo>
                      <a:lnTo>
                        <a:pt x="49" y="291"/>
                      </a:lnTo>
                      <a:lnTo>
                        <a:pt x="46" y="291"/>
                      </a:lnTo>
                      <a:lnTo>
                        <a:pt x="42" y="284"/>
                      </a:lnTo>
                      <a:lnTo>
                        <a:pt x="33" y="265"/>
                      </a:lnTo>
                      <a:lnTo>
                        <a:pt x="20" y="235"/>
                      </a:lnTo>
                      <a:lnTo>
                        <a:pt x="9" y="197"/>
                      </a:lnTo>
                      <a:lnTo>
                        <a:pt x="0" y="152"/>
                      </a:lnTo>
                      <a:lnTo>
                        <a:pt x="2" y="104"/>
                      </a:lnTo>
                      <a:lnTo>
                        <a:pt x="13" y="52"/>
                      </a:lnTo>
                      <a:lnTo>
                        <a:pt x="38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17" name="Freeform 55"/>
                <p:cNvSpPr>
                  <a:spLocks noChangeAspect="1"/>
                </p:cNvSpPr>
                <p:nvPr/>
              </p:nvSpPr>
              <p:spPr bwMode="auto">
                <a:xfrm rot="19846590" flipH="1">
                  <a:off x="1794218" y="2327003"/>
                  <a:ext cx="22225" cy="26988"/>
                </a:xfrm>
                <a:custGeom>
                  <a:avLst/>
                  <a:gdLst>
                    <a:gd name="T0" fmla="*/ 145 w 145"/>
                    <a:gd name="T1" fmla="*/ 74 h 154"/>
                    <a:gd name="T2" fmla="*/ 145 w 145"/>
                    <a:gd name="T3" fmla="*/ 74 h 154"/>
                    <a:gd name="T4" fmla="*/ 131 w 145"/>
                    <a:gd name="T5" fmla="*/ 97 h 154"/>
                    <a:gd name="T6" fmla="*/ 113 w 145"/>
                    <a:gd name="T7" fmla="*/ 114 h 154"/>
                    <a:gd name="T8" fmla="*/ 93 w 145"/>
                    <a:gd name="T9" fmla="*/ 129 h 154"/>
                    <a:gd name="T10" fmla="*/ 71 w 145"/>
                    <a:gd name="T11" fmla="*/ 140 h 154"/>
                    <a:gd name="T12" fmla="*/ 52 w 145"/>
                    <a:gd name="T13" fmla="*/ 146 h 154"/>
                    <a:gd name="T14" fmla="*/ 36 w 145"/>
                    <a:gd name="T15" fmla="*/ 151 h 154"/>
                    <a:gd name="T16" fmla="*/ 24 w 145"/>
                    <a:gd name="T17" fmla="*/ 153 h 154"/>
                    <a:gd name="T18" fmla="*/ 20 w 145"/>
                    <a:gd name="T19" fmla="*/ 154 h 154"/>
                    <a:gd name="T20" fmla="*/ 20 w 145"/>
                    <a:gd name="T21" fmla="*/ 154 h 154"/>
                    <a:gd name="T22" fmla="*/ 17 w 145"/>
                    <a:gd name="T23" fmla="*/ 150 h 154"/>
                    <a:gd name="T24" fmla="*/ 13 w 145"/>
                    <a:gd name="T25" fmla="*/ 138 h 154"/>
                    <a:gd name="T26" fmla="*/ 7 w 145"/>
                    <a:gd name="T27" fmla="*/ 120 h 154"/>
                    <a:gd name="T28" fmla="*/ 2 w 145"/>
                    <a:gd name="T29" fmla="*/ 98 h 154"/>
                    <a:gd name="T30" fmla="*/ 0 w 145"/>
                    <a:gd name="T31" fmla="*/ 73 h 154"/>
                    <a:gd name="T32" fmla="*/ 1 w 145"/>
                    <a:gd name="T33" fmla="*/ 48 h 154"/>
                    <a:gd name="T34" fmla="*/ 9 w 145"/>
                    <a:gd name="T35" fmla="*/ 22 h 154"/>
                    <a:gd name="T36" fmla="*/ 25 w 145"/>
                    <a:gd name="T37" fmla="*/ 0 h 15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45"/>
                    <a:gd name="T58" fmla="*/ 0 h 154"/>
                    <a:gd name="T59" fmla="*/ 145 w 145"/>
                    <a:gd name="T60" fmla="*/ 154 h 15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45" h="154">
                      <a:moveTo>
                        <a:pt x="145" y="74"/>
                      </a:moveTo>
                      <a:lnTo>
                        <a:pt x="145" y="74"/>
                      </a:lnTo>
                      <a:lnTo>
                        <a:pt x="131" y="97"/>
                      </a:lnTo>
                      <a:lnTo>
                        <a:pt x="113" y="114"/>
                      </a:lnTo>
                      <a:lnTo>
                        <a:pt x="93" y="129"/>
                      </a:lnTo>
                      <a:lnTo>
                        <a:pt x="71" y="140"/>
                      </a:lnTo>
                      <a:lnTo>
                        <a:pt x="52" y="146"/>
                      </a:lnTo>
                      <a:lnTo>
                        <a:pt x="36" y="151"/>
                      </a:lnTo>
                      <a:lnTo>
                        <a:pt x="24" y="153"/>
                      </a:lnTo>
                      <a:lnTo>
                        <a:pt x="20" y="154"/>
                      </a:lnTo>
                      <a:lnTo>
                        <a:pt x="17" y="150"/>
                      </a:lnTo>
                      <a:lnTo>
                        <a:pt x="13" y="138"/>
                      </a:lnTo>
                      <a:lnTo>
                        <a:pt x="7" y="120"/>
                      </a:lnTo>
                      <a:lnTo>
                        <a:pt x="2" y="98"/>
                      </a:lnTo>
                      <a:lnTo>
                        <a:pt x="0" y="73"/>
                      </a:lnTo>
                      <a:lnTo>
                        <a:pt x="1" y="48"/>
                      </a:lnTo>
                      <a:lnTo>
                        <a:pt x="9" y="22"/>
                      </a:lnTo>
                      <a:lnTo>
                        <a:pt x="25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18" name="Freeform 56"/>
                <p:cNvSpPr>
                  <a:spLocks noChangeAspect="1"/>
                </p:cNvSpPr>
                <p:nvPr/>
              </p:nvSpPr>
              <p:spPr bwMode="auto">
                <a:xfrm rot="275538">
                  <a:off x="1889468" y="2257153"/>
                  <a:ext cx="88900" cy="115888"/>
                </a:xfrm>
                <a:custGeom>
                  <a:avLst/>
                  <a:gdLst>
                    <a:gd name="T0" fmla="*/ 510 w 520"/>
                    <a:gd name="T1" fmla="*/ 126 h 594"/>
                    <a:gd name="T2" fmla="*/ 504 w 520"/>
                    <a:gd name="T3" fmla="*/ 238 h 594"/>
                    <a:gd name="T4" fmla="*/ 520 w 520"/>
                    <a:gd name="T5" fmla="*/ 251 h 594"/>
                    <a:gd name="T6" fmla="*/ 508 w 520"/>
                    <a:gd name="T7" fmla="*/ 313 h 594"/>
                    <a:gd name="T8" fmla="*/ 489 w 520"/>
                    <a:gd name="T9" fmla="*/ 358 h 594"/>
                    <a:gd name="T10" fmla="*/ 472 w 520"/>
                    <a:gd name="T11" fmla="*/ 387 h 594"/>
                    <a:gd name="T12" fmla="*/ 464 w 520"/>
                    <a:gd name="T13" fmla="*/ 396 h 594"/>
                    <a:gd name="T14" fmla="*/ 481 w 520"/>
                    <a:gd name="T15" fmla="*/ 430 h 594"/>
                    <a:gd name="T16" fmla="*/ 442 w 520"/>
                    <a:gd name="T17" fmla="*/ 485 h 594"/>
                    <a:gd name="T18" fmla="*/ 396 w 520"/>
                    <a:gd name="T19" fmla="*/ 519 h 594"/>
                    <a:gd name="T20" fmla="*/ 363 w 520"/>
                    <a:gd name="T21" fmla="*/ 535 h 594"/>
                    <a:gd name="T22" fmla="*/ 374 w 520"/>
                    <a:gd name="T23" fmla="*/ 543 h 594"/>
                    <a:gd name="T24" fmla="*/ 345 w 520"/>
                    <a:gd name="T25" fmla="*/ 563 h 594"/>
                    <a:gd name="T26" fmla="*/ 315 w 520"/>
                    <a:gd name="T27" fmla="*/ 572 h 594"/>
                    <a:gd name="T28" fmla="*/ 282 w 520"/>
                    <a:gd name="T29" fmla="*/ 574 h 594"/>
                    <a:gd name="T30" fmla="*/ 253 w 520"/>
                    <a:gd name="T31" fmla="*/ 571 h 594"/>
                    <a:gd name="T32" fmla="*/ 225 w 520"/>
                    <a:gd name="T33" fmla="*/ 563 h 594"/>
                    <a:gd name="T34" fmla="*/ 202 w 520"/>
                    <a:gd name="T35" fmla="*/ 554 h 594"/>
                    <a:gd name="T36" fmla="*/ 185 w 520"/>
                    <a:gd name="T37" fmla="*/ 543 h 594"/>
                    <a:gd name="T38" fmla="*/ 176 w 520"/>
                    <a:gd name="T39" fmla="*/ 536 h 594"/>
                    <a:gd name="T40" fmla="*/ 163 w 520"/>
                    <a:gd name="T41" fmla="*/ 550 h 594"/>
                    <a:gd name="T42" fmla="*/ 129 w 520"/>
                    <a:gd name="T43" fmla="*/ 575 h 594"/>
                    <a:gd name="T44" fmla="*/ 73 w 520"/>
                    <a:gd name="T45" fmla="*/ 594 h 594"/>
                    <a:gd name="T46" fmla="*/ 1 w 520"/>
                    <a:gd name="T47" fmla="*/ 583 h 594"/>
                    <a:gd name="T48" fmla="*/ 2 w 520"/>
                    <a:gd name="T49" fmla="*/ 578 h 594"/>
                    <a:gd name="T50" fmla="*/ 0 w 520"/>
                    <a:gd name="T51" fmla="*/ 567 h 594"/>
                    <a:gd name="T52" fmla="*/ 17 w 520"/>
                    <a:gd name="T53" fmla="*/ 574 h 594"/>
                    <a:gd name="T54" fmla="*/ 61 w 520"/>
                    <a:gd name="T55" fmla="*/ 581 h 594"/>
                    <a:gd name="T56" fmla="*/ 114 w 520"/>
                    <a:gd name="T57" fmla="*/ 573 h 594"/>
                    <a:gd name="T58" fmla="*/ 163 w 520"/>
                    <a:gd name="T59" fmla="*/ 532 h 594"/>
                    <a:gd name="T60" fmla="*/ 146 w 520"/>
                    <a:gd name="T61" fmla="*/ 521 h 594"/>
                    <a:gd name="T62" fmla="*/ 110 w 520"/>
                    <a:gd name="T63" fmla="*/ 491 h 594"/>
                    <a:gd name="T64" fmla="*/ 78 w 520"/>
                    <a:gd name="T65" fmla="*/ 448 h 594"/>
                    <a:gd name="T66" fmla="*/ 72 w 520"/>
                    <a:gd name="T67" fmla="*/ 396 h 594"/>
                    <a:gd name="T68" fmla="*/ 86 w 520"/>
                    <a:gd name="T69" fmla="*/ 407 h 594"/>
                    <a:gd name="T70" fmla="*/ 83 w 520"/>
                    <a:gd name="T71" fmla="*/ 374 h 594"/>
                    <a:gd name="T72" fmla="*/ 90 w 520"/>
                    <a:gd name="T73" fmla="*/ 318 h 594"/>
                    <a:gd name="T74" fmla="*/ 123 w 520"/>
                    <a:gd name="T75" fmla="*/ 250 h 594"/>
                    <a:gd name="T76" fmla="*/ 165 w 520"/>
                    <a:gd name="T77" fmla="*/ 237 h 594"/>
                    <a:gd name="T78" fmla="*/ 171 w 520"/>
                    <a:gd name="T79" fmla="*/ 222 h 594"/>
                    <a:gd name="T80" fmla="*/ 188 w 520"/>
                    <a:gd name="T81" fmla="*/ 188 h 594"/>
                    <a:gd name="T82" fmla="*/ 217 w 520"/>
                    <a:gd name="T83" fmla="*/ 146 h 594"/>
                    <a:gd name="T84" fmla="*/ 256 w 520"/>
                    <a:gd name="T85" fmla="*/ 111 h 594"/>
                    <a:gd name="T86" fmla="*/ 263 w 520"/>
                    <a:gd name="T87" fmla="*/ 125 h 594"/>
                    <a:gd name="T88" fmla="*/ 286 w 520"/>
                    <a:gd name="T89" fmla="*/ 105 h 594"/>
                    <a:gd name="T90" fmla="*/ 331 w 520"/>
                    <a:gd name="T91" fmla="*/ 76 h 594"/>
                    <a:gd name="T92" fmla="*/ 393 w 520"/>
                    <a:gd name="T93" fmla="*/ 46 h 594"/>
                    <a:gd name="T94" fmla="*/ 442 w 520"/>
                    <a:gd name="T95" fmla="*/ 31 h 594"/>
                    <a:gd name="T96" fmla="*/ 459 w 520"/>
                    <a:gd name="T97" fmla="*/ 23 h 594"/>
                    <a:gd name="T98" fmla="*/ 469 w 520"/>
                    <a:gd name="T99" fmla="*/ 15 h 594"/>
                    <a:gd name="T100" fmla="*/ 479 w 520"/>
                    <a:gd name="T101" fmla="*/ 6 h 594"/>
                    <a:gd name="T102" fmla="*/ 492 w 520"/>
                    <a:gd name="T103" fmla="*/ 0 h 594"/>
                    <a:gd name="T104" fmla="*/ 496 w 520"/>
                    <a:gd name="T105" fmla="*/ 22 h 594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60000 65536"/>
                    <a:gd name="T118" fmla="*/ 0 60000 65536"/>
                    <a:gd name="T119" fmla="*/ 0 60000 65536"/>
                    <a:gd name="T120" fmla="*/ 0 60000 65536"/>
                    <a:gd name="T121" fmla="*/ 0 60000 65536"/>
                    <a:gd name="T122" fmla="*/ 0 60000 65536"/>
                    <a:gd name="T123" fmla="*/ 0 60000 65536"/>
                    <a:gd name="T124" fmla="*/ 0 60000 65536"/>
                    <a:gd name="T125" fmla="*/ 0 60000 65536"/>
                    <a:gd name="T126" fmla="*/ 0 60000 65536"/>
                    <a:gd name="T127" fmla="*/ 0 60000 65536"/>
                    <a:gd name="T128" fmla="*/ 0 60000 65536"/>
                    <a:gd name="T129" fmla="*/ 0 60000 65536"/>
                    <a:gd name="T130" fmla="*/ 0 60000 65536"/>
                    <a:gd name="T131" fmla="*/ 0 60000 65536"/>
                    <a:gd name="T132" fmla="*/ 0 60000 65536"/>
                    <a:gd name="T133" fmla="*/ 0 60000 65536"/>
                    <a:gd name="T134" fmla="*/ 0 60000 65536"/>
                    <a:gd name="T135" fmla="*/ 0 60000 65536"/>
                    <a:gd name="T136" fmla="*/ 0 60000 65536"/>
                    <a:gd name="T137" fmla="*/ 0 60000 65536"/>
                    <a:gd name="T138" fmla="*/ 0 60000 65536"/>
                    <a:gd name="T139" fmla="*/ 0 60000 65536"/>
                    <a:gd name="T140" fmla="*/ 0 60000 65536"/>
                    <a:gd name="T141" fmla="*/ 0 60000 65536"/>
                    <a:gd name="T142" fmla="*/ 0 60000 65536"/>
                    <a:gd name="T143" fmla="*/ 0 60000 65536"/>
                    <a:gd name="T144" fmla="*/ 0 60000 65536"/>
                    <a:gd name="T145" fmla="*/ 0 60000 65536"/>
                    <a:gd name="T146" fmla="*/ 0 60000 65536"/>
                    <a:gd name="T147" fmla="*/ 0 60000 65536"/>
                    <a:gd name="T148" fmla="*/ 0 60000 65536"/>
                    <a:gd name="T149" fmla="*/ 0 60000 65536"/>
                    <a:gd name="T150" fmla="*/ 0 60000 65536"/>
                    <a:gd name="T151" fmla="*/ 0 60000 65536"/>
                    <a:gd name="T152" fmla="*/ 0 60000 65536"/>
                    <a:gd name="T153" fmla="*/ 0 60000 65536"/>
                    <a:gd name="T154" fmla="*/ 0 60000 65536"/>
                    <a:gd name="T155" fmla="*/ 0 60000 65536"/>
                    <a:gd name="T156" fmla="*/ 0 60000 65536"/>
                    <a:gd name="T157" fmla="*/ 0 60000 65536"/>
                    <a:gd name="T158" fmla="*/ 0 60000 65536"/>
                    <a:gd name="T159" fmla="*/ 0 w 520"/>
                    <a:gd name="T160" fmla="*/ 0 h 594"/>
                    <a:gd name="T161" fmla="*/ 520 w 520"/>
                    <a:gd name="T162" fmla="*/ 594 h 594"/>
                  </a:gdLst>
                  <a:ahLst/>
                  <a:cxnLst>
                    <a:cxn ang="T106">
                      <a:pos x="T0" y="T1"/>
                    </a:cxn>
                    <a:cxn ang="T107">
                      <a:pos x="T2" y="T3"/>
                    </a:cxn>
                    <a:cxn ang="T108">
                      <a:pos x="T4" y="T5"/>
                    </a:cxn>
                    <a:cxn ang="T109">
                      <a:pos x="T6" y="T7"/>
                    </a:cxn>
                    <a:cxn ang="T110">
                      <a:pos x="T8" y="T9"/>
                    </a:cxn>
                    <a:cxn ang="T111">
                      <a:pos x="T10" y="T11"/>
                    </a:cxn>
                    <a:cxn ang="T112">
                      <a:pos x="T12" y="T13"/>
                    </a:cxn>
                    <a:cxn ang="T113">
                      <a:pos x="T14" y="T15"/>
                    </a:cxn>
                    <a:cxn ang="T114">
                      <a:pos x="T16" y="T17"/>
                    </a:cxn>
                    <a:cxn ang="T115">
                      <a:pos x="T18" y="T19"/>
                    </a:cxn>
                    <a:cxn ang="T116">
                      <a:pos x="T20" y="T21"/>
                    </a:cxn>
                    <a:cxn ang="T117">
                      <a:pos x="T22" y="T23"/>
                    </a:cxn>
                    <a:cxn ang="T118">
                      <a:pos x="T24" y="T25"/>
                    </a:cxn>
                    <a:cxn ang="T119">
                      <a:pos x="T26" y="T27"/>
                    </a:cxn>
                    <a:cxn ang="T120">
                      <a:pos x="T28" y="T29"/>
                    </a:cxn>
                    <a:cxn ang="T121">
                      <a:pos x="T30" y="T31"/>
                    </a:cxn>
                    <a:cxn ang="T122">
                      <a:pos x="T32" y="T33"/>
                    </a:cxn>
                    <a:cxn ang="T123">
                      <a:pos x="T34" y="T35"/>
                    </a:cxn>
                    <a:cxn ang="T124">
                      <a:pos x="T36" y="T37"/>
                    </a:cxn>
                    <a:cxn ang="T125">
                      <a:pos x="T38" y="T39"/>
                    </a:cxn>
                    <a:cxn ang="T126">
                      <a:pos x="T40" y="T41"/>
                    </a:cxn>
                    <a:cxn ang="T127">
                      <a:pos x="T42" y="T43"/>
                    </a:cxn>
                    <a:cxn ang="T128">
                      <a:pos x="T44" y="T45"/>
                    </a:cxn>
                    <a:cxn ang="T129">
                      <a:pos x="T46" y="T47"/>
                    </a:cxn>
                    <a:cxn ang="T130">
                      <a:pos x="T48" y="T49"/>
                    </a:cxn>
                    <a:cxn ang="T131">
                      <a:pos x="T50" y="T51"/>
                    </a:cxn>
                    <a:cxn ang="T132">
                      <a:pos x="T52" y="T53"/>
                    </a:cxn>
                    <a:cxn ang="T133">
                      <a:pos x="T54" y="T55"/>
                    </a:cxn>
                    <a:cxn ang="T134">
                      <a:pos x="T56" y="T57"/>
                    </a:cxn>
                    <a:cxn ang="T135">
                      <a:pos x="T58" y="T59"/>
                    </a:cxn>
                    <a:cxn ang="T136">
                      <a:pos x="T60" y="T61"/>
                    </a:cxn>
                    <a:cxn ang="T137">
                      <a:pos x="T62" y="T63"/>
                    </a:cxn>
                    <a:cxn ang="T138">
                      <a:pos x="T64" y="T65"/>
                    </a:cxn>
                    <a:cxn ang="T139">
                      <a:pos x="T66" y="T67"/>
                    </a:cxn>
                    <a:cxn ang="T140">
                      <a:pos x="T68" y="T69"/>
                    </a:cxn>
                    <a:cxn ang="T141">
                      <a:pos x="T70" y="T71"/>
                    </a:cxn>
                    <a:cxn ang="T142">
                      <a:pos x="T72" y="T73"/>
                    </a:cxn>
                    <a:cxn ang="T143">
                      <a:pos x="T74" y="T75"/>
                    </a:cxn>
                    <a:cxn ang="T144">
                      <a:pos x="T76" y="T77"/>
                    </a:cxn>
                    <a:cxn ang="T145">
                      <a:pos x="T78" y="T79"/>
                    </a:cxn>
                    <a:cxn ang="T146">
                      <a:pos x="T80" y="T81"/>
                    </a:cxn>
                    <a:cxn ang="T147">
                      <a:pos x="T82" y="T83"/>
                    </a:cxn>
                    <a:cxn ang="T148">
                      <a:pos x="T84" y="T85"/>
                    </a:cxn>
                    <a:cxn ang="T149">
                      <a:pos x="T86" y="T87"/>
                    </a:cxn>
                    <a:cxn ang="T150">
                      <a:pos x="T88" y="T89"/>
                    </a:cxn>
                    <a:cxn ang="T151">
                      <a:pos x="T90" y="T91"/>
                    </a:cxn>
                    <a:cxn ang="T152">
                      <a:pos x="T92" y="T93"/>
                    </a:cxn>
                    <a:cxn ang="T153">
                      <a:pos x="T94" y="T95"/>
                    </a:cxn>
                    <a:cxn ang="T154">
                      <a:pos x="T96" y="T97"/>
                    </a:cxn>
                    <a:cxn ang="T155">
                      <a:pos x="T98" y="T99"/>
                    </a:cxn>
                    <a:cxn ang="T156">
                      <a:pos x="T100" y="T101"/>
                    </a:cxn>
                    <a:cxn ang="T157">
                      <a:pos x="T102" y="T103"/>
                    </a:cxn>
                    <a:cxn ang="T158">
                      <a:pos x="T104" y="T105"/>
                    </a:cxn>
                  </a:cxnLst>
                  <a:rect l="T159" t="T160" r="T161" b="T162"/>
                  <a:pathLst>
                    <a:path w="520" h="594">
                      <a:moveTo>
                        <a:pt x="496" y="28"/>
                      </a:moveTo>
                      <a:lnTo>
                        <a:pt x="510" y="126"/>
                      </a:lnTo>
                      <a:lnTo>
                        <a:pt x="511" y="196"/>
                      </a:lnTo>
                      <a:lnTo>
                        <a:pt x="504" y="238"/>
                      </a:lnTo>
                      <a:lnTo>
                        <a:pt x="500" y="252"/>
                      </a:lnTo>
                      <a:lnTo>
                        <a:pt x="520" y="251"/>
                      </a:lnTo>
                      <a:lnTo>
                        <a:pt x="515" y="284"/>
                      </a:lnTo>
                      <a:lnTo>
                        <a:pt x="508" y="313"/>
                      </a:lnTo>
                      <a:lnTo>
                        <a:pt x="499" y="337"/>
                      </a:lnTo>
                      <a:lnTo>
                        <a:pt x="489" y="358"/>
                      </a:lnTo>
                      <a:lnTo>
                        <a:pt x="480" y="374"/>
                      </a:lnTo>
                      <a:lnTo>
                        <a:pt x="472" y="387"/>
                      </a:lnTo>
                      <a:lnTo>
                        <a:pt x="466" y="394"/>
                      </a:lnTo>
                      <a:lnTo>
                        <a:pt x="464" y="396"/>
                      </a:lnTo>
                      <a:lnTo>
                        <a:pt x="491" y="395"/>
                      </a:lnTo>
                      <a:lnTo>
                        <a:pt x="481" y="430"/>
                      </a:lnTo>
                      <a:lnTo>
                        <a:pt x="464" y="459"/>
                      </a:lnTo>
                      <a:lnTo>
                        <a:pt x="442" y="485"/>
                      </a:lnTo>
                      <a:lnTo>
                        <a:pt x="419" y="504"/>
                      </a:lnTo>
                      <a:lnTo>
                        <a:pt x="396" y="519"/>
                      </a:lnTo>
                      <a:lnTo>
                        <a:pt x="376" y="529"/>
                      </a:lnTo>
                      <a:lnTo>
                        <a:pt x="363" y="535"/>
                      </a:lnTo>
                      <a:lnTo>
                        <a:pt x="358" y="537"/>
                      </a:lnTo>
                      <a:lnTo>
                        <a:pt x="374" y="543"/>
                      </a:lnTo>
                      <a:lnTo>
                        <a:pt x="360" y="555"/>
                      </a:lnTo>
                      <a:lnTo>
                        <a:pt x="345" y="563"/>
                      </a:lnTo>
                      <a:lnTo>
                        <a:pt x="329" y="568"/>
                      </a:lnTo>
                      <a:lnTo>
                        <a:pt x="315" y="572"/>
                      </a:lnTo>
                      <a:lnTo>
                        <a:pt x="298" y="574"/>
                      </a:lnTo>
                      <a:lnTo>
                        <a:pt x="282" y="574"/>
                      </a:lnTo>
                      <a:lnTo>
                        <a:pt x="267" y="573"/>
                      </a:lnTo>
                      <a:lnTo>
                        <a:pt x="253" y="571"/>
                      </a:lnTo>
                      <a:lnTo>
                        <a:pt x="238" y="567"/>
                      </a:lnTo>
                      <a:lnTo>
                        <a:pt x="225" y="563"/>
                      </a:lnTo>
                      <a:lnTo>
                        <a:pt x="212" y="558"/>
                      </a:lnTo>
                      <a:lnTo>
                        <a:pt x="202" y="554"/>
                      </a:lnTo>
                      <a:lnTo>
                        <a:pt x="193" y="548"/>
                      </a:lnTo>
                      <a:lnTo>
                        <a:pt x="185" y="543"/>
                      </a:lnTo>
                      <a:lnTo>
                        <a:pt x="179" y="540"/>
                      </a:lnTo>
                      <a:lnTo>
                        <a:pt x="176" y="536"/>
                      </a:lnTo>
                      <a:lnTo>
                        <a:pt x="172" y="540"/>
                      </a:lnTo>
                      <a:lnTo>
                        <a:pt x="163" y="550"/>
                      </a:lnTo>
                      <a:lnTo>
                        <a:pt x="149" y="563"/>
                      </a:lnTo>
                      <a:lnTo>
                        <a:pt x="129" y="575"/>
                      </a:lnTo>
                      <a:lnTo>
                        <a:pt x="103" y="587"/>
                      </a:lnTo>
                      <a:lnTo>
                        <a:pt x="73" y="594"/>
                      </a:lnTo>
                      <a:lnTo>
                        <a:pt x="40" y="594"/>
                      </a:lnTo>
                      <a:lnTo>
                        <a:pt x="1" y="583"/>
                      </a:lnTo>
                      <a:lnTo>
                        <a:pt x="2" y="582"/>
                      </a:lnTo>
                      <a:lnTo>
                        <a:pt x="2" y="578"/>
                      </a:lnTo>
                      <a:lnTo>
                        <a:pt x="2" y="573"/>
                      </a:lnTo>
                      <a:lnTo>
                        <a:pt x="0" y="567"/>
                      </a:lnTo>
                      <a:lnTo>
                        <a:pt x="5" y="570"/>
                      </a:lnTo>
                      <a:lnTo>
                        <a:pt x="17" y="574"/>
                      </a:lnTo>
                      <a:lnTo>
                        <a:pt x="37" y="579"/>
                      </a:lnTo>
                      <a:lnTo>
                        <a:pt x="61" y="581"/>
                      </a:lnTo>
                      <a:lnTo>
                        <a:pt x="87" y="580"/>
                      </a:lnTo>
                      <a:lnTo>
                        <a:pt x="114" y="573"/>
                      </a:lnTo>
                      <a:lnTo>
                        <a:pt x="140" y="558"/>
                      </a:lnTo>
                      <a:lnTo>
                        <a:pt x="163" y="532"/>
                      </a:lnTo>
                      <a:lnTo>
                        <a:pt x="158" y="529"/>
                      </a:lnTo>
                      <a:lnTo>
                        <a:pt x="146" y="521"/>
                      </a:lnTo>
                      <a:lnTo>
                        <a:pt x="129" y="509"/>
                      </a:lnTo>
                      <a:lnTo>
                        <a:pt x="110" y="491"/>
                      </a:lnTo>
                      <a:lnTo>
                        <a:pt x="92" y="471"/>
                      </a:lnTo>
                      <a:lnTo>
                        <a:pt x="78" y="448"/>
                      </a:lnTo>
                      <a:lnTo>
                        <a:pt x="70" y="422"/>
                      </a:lnTo>
                      <a:lnTo>
                        <a:pt x="72" y="396"/>
                      </a:lnTo>
                      <a:lnTo>
                        <a:pt x="87" y="412"/>
                      </a:lnTo>
                      <a:lnTo>
                        <a:pt x="86" y="407"/>
                      </a:lnTo>
                      <a:lnTo>
                        <a:pt x="84" y="394"/>
                      </a:lnTo>
                      <a:lnTo>
                        <a:pt x="83" y="374"/>
                      </a:lnTo>
                      <a:lnTo>
                        <a:pt x="84" y="348"/>
                      </a:lnTo>
                      <a:lnTo>
                        <a:pt x="90" y="318"/>
                      </a:lnTo>
                      <a:lnTo>
                        <a:pt x="102" y="284"/>
                      </a:lnTo>
                      <a:lnTo>
                        <a:pt x="123" y="250"/>
                      </a:lnTo>
                      <a:lnTo>
                        <a:pt x="155" y="217"/>
                      </a:lnTo>
                      <a:lnTo>
                        <a:pt x="165" y="237"/>
                      </a:lnTo>
                      <a:lnTo>
                        <a:pt x="166" y="234"/>
                      </a:lnTo>
                      <a:lnTo>
                        <a:pt x="171" y="222"/>
                      </a:lnTo>
                      <a:lnTo>
                        <a:pt x="179" y="207"/>
                      </a:lnTo>
                      <a:lnTo>
                        <a:pt x="188" y="188"/>
                      </a:lnTo>
                      <a:lnTo>
                        <a:pt x="202" y="167"/>
                      </a:lnTo>
                      <a:lnTo>
                        <a:pt x="217" y="146"/>
                      </a:lnTo>
                      <a:lnTo>
                        <a:pt x="235" y="127"/>
                      </a:lnTo>
                      <a:lnTo>
                        <a:pt x="256" y="111"/>
                      </a:lnTo>
                      <a:lnTo>
                        <a:pt x="259" y="128"/>
                      </a:lnTo>
                      <a:lnTo>
                        <a:pt x="263" y="125"/>
                      </a:lnTo>
                      <a:lnTo>
                        <a:pt x="271" y="118"/>
                      </a:lnTo>
                      <a:lnTo>
                        <a:pt x="286" y="105"/>
                      </a:lnTo>
                      <a:lnTo>
                        <a:pt x="305" y="91"/>
                      </a:lnTo>
                      <a:lnTo>
                        <a:pt x="331" y="76"/>
                      </a:lnTo>
                      <a:lnTo>
                        <a:pt x="359" y="60"/>
                      </a:lnTo>
                      <a:lnTo>
                        <a:pt x="393" y="46"/>
                      </a:lnTo>
                      <a:lnTo>
                        <a:pt x="429" y="35"/>
                      </a:lnTo>
                      <a:lnTo>
                        <a:pt x="442" y="31"/>
                      </a:lnTo>
                      <a:lnTo>
                        <a:pt x="451" y="28"/>
                      </a:lnTo>
                      <a:lnTo>
                        <a:pt x="459" y="23"/>
                      </a:lnTo>
                      <a:lnTo>
                        <a:pt x="465" y="20"/>
                      </a:lnTo>
                      <a:lnTo>
                        <a:pt x="469" y="15"/>
                      </a:lnTo>
                      <a:lnTo>
                        <a:pt x="474" y="11"/>
                      </a:lnTo>
                      <a:lnTo>
                        <a:pt x="479" y="6"/>
                      </a:lnTo>
                      <a:lnTo>
                        <a:pt x="484" y="2"/>
                      </a:lnTo>
                      <a:lnTo>
                        <a:pt x="492" y="0"/>
                      </a:lnTo>
                      <a:lnTo>
                        <a:pt x="496" y="11"/>
                      </a:lnTo>
                      <a:lnTo>
                        <a:pt x="496" y="22"/>
                      </a:lnTo>
                      <a:lnTo>
                        <a:pt x="496" y="28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19" name="Freeform 57"/>
                <p:cNvSpPr>
                  <a:spLocks noChangeAspect="1"/>
                </p:cNvSpPr>
                <p:nvPr/>
              </p:nvSpPr>
              <p:spPr bwMode="auto">
                <a:xfrm rot="275538">
                  <a:off x="1918043" y="2260328"/>
                  <a:ext cx="53975" cy="101600"/>
                </a:xfrm>
                <a:custGeom>
                  <a:avLst/>
                  <a:gdLst>
                    <a:gd name="T0" fmla="*/ 0 w 313"/>
                    <a:gd name="T1" fmla="*/ 518 h 518"/>
                    <a:gd name="T2" fmla="*/ 0 w 313"/>
                    <a:gd name="T3" fmla="*/ 518 h 518"/>
                    <a:gd name="T4" fmla="*/ 10 w 313"/>
                    <a:gd name="T5" fmla="*/ 505 h 518"/>
                    <a:gd name="T6" fmla="*/ 23 w 313"/>
                    <a:gd name="T7" fmla="*/ 489 h 518"/>
                    <a:gd name="T8" fmla="*/ 39 w 313"/>
                    <a:gd name="T9" fmla="*/ 468 h 518"/>
                    <a:gd name="T10" fmla="*/ 57 w 313"/>
                    <a:gd name="T11" fmla="*/ 443 h 518"/>
                    <a:gd name="T12" fmla="*/ 77 w 313"/>
                    <a:gd name="T13" fmla="*/ 415 h 518"/>
                    <a:gd name="T14" fmla="*/ 99 w 313"/>
                    <a:gd name="T15" fmla="*/ 385 h 518"/>
                    <a:gd name="T16" fmla="*/ 122 w 313"/>
                    <a:gd name="T17" fmla="*/ 352 h 518"/>
                    <a:gd name="T18" fmla="*/ 146 w 313"/>
                    <a:gd name="T19" fmla="*/ 316 h 518"/>
                    <a:gd name="T20" fmla="*/ 170 w 313"/>
                    <a:gd name="T21" fmla="*/ 280 h 518"/>
                    <a:gd name="T22" fmla="*/ 194 w 313"/>
                    <a:gd name="T23" fmla="*/ 242 h 518"/>
                    <a:gd name="T24" fmla="*/ 217 w 313"/>
                    <a:gd name="T25" fmla="*/ 201 h 518"/>
                    <a:gd name="T26" fmla="*/ 240 w 313"/>
                    <a:gd name="T27" fmla="*/ 161 h 518"/>
                    <a:gd name="T28" fmla="*/ 261 w 313"/>
                    <a:gd name="T29" fmla="*/ 121 h 518"/>
                    <a:gd name="T30" fmla="*/ 280 w 313"/>
                    <a:gd name="T31" fmla="*/ 80 h 518"/>
                    <a:gd name="T32" fmla="*/ 298 w 313"/>
                    <a:gd name="T33" fmla="*/ 39 h 518"/>
                    <a:gd name="T34" fmla="*/ 313 w 313"/>
                    <a:gd name="T35" fmla="*/ 0 h 518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313"/>
                    <a:gd name="T55" fmla="*/ 0 h 518"/>
                    <a:gd name="T56" fmla="*/ 313 w 313"/>
                    <a:gd name="T57" fmla="*/ 518 h 518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313" h="518">
                      <a:moveTo>
                        <a:pt x="0" y="518"/>
                      </a:moveTo>
                      <a:lnTo>
                        <a:pt x="0" y="518"/>
                      </a:lnTo>
                      <a:lnTo>
                        <a:pt x="10" y="505"/>
                      </a:lnTo>
                      <a:lnTo>
                        <a:pt x="23" y="489"/>
                      </a:lnTo>
                      <a:lnTo>
                        <a:pt x="39" y="468"/>
                      </a:lnTo>
                      <a:lnTo>
                        <a:pt x="57" y="443"/>
                      </a:lnTo>
                      <a:lnTo>
                        <a:pt x="77" y="415"/>
                      </a:lnTo>
                      <a:lnTo>
                        <a:pt x="99" y="385"/>
                      </a:lnTo>
                      <a:lnTo>
                        <a:pt x="122" y="352"/>
                      </a:lnTo>
                      <a:lnTo>
                        <a:pt x="146" y="316"/>
                      </a:lnTo>
                      <a:lnTo>
                        <a:pt x="170" y="280"/>
                      </a:lnTo>
                      <a:lnTo>
                        <a:pt x="194" y="242"/>
                      </a:lnTo>
                      <a:lnTo>
                        <a:pt x="217" y="201"/>
                      </a:lnTo>
                      <a:lnTo>
                        <a:pt x="240" y="161"/>
                      </a:lnTo>
                      <a:lnTo>
                        <a:pt x="261" y="121"/>
                      </a:lnTo>
                      <a:lnTo>
                        <a:pt x="280" y="80"/>
                      </a:lnTo>
                      <a:lnTo>
                        <a:pt x="298" y="39"/>
                      </a:lnTo>
                      <a:lnTo>
                        <a:pt x="313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20" name="Freeform 58"/>
                <p:cNvSpPr>
                  <a:spLocks noChangeAspect="1"/>
                </p:cNvSpPr>
                <p:nvPr/>
              </p:nvSpPr>
              <p:spPr bwMode="auto">
                <a:xfrm rot="275538">
                  <a:off x="1910106" y="2303190"/>
                  <a:ext cx="60325" cy="55563"/>
                </a:xfrm>
                <a:custGeom>
                  <a:avLst/>
                  <a:gdLst>
                    <a:gd name="T0" fmla="*/ 360 w 360"/>
                    <a:gd name="T1" fmla="*/ 170 h 288"/>
                    <a:gd name="T2" fmla="*/ 360 w 360"/>
                    <a:gd name="T3" fmla="*/ 170 h 288"/>
                    <a:gd name="T4" fmla="*/ 341 w 360"/>
                    <a:gd name="T5" fmla="*/ 193 h 288"/>
                    <a:gd name="T6" fmla="*/ 319 w 360"/>
                    <a:gd name="T7" fmla="*/ 212 h 288"/>
                    <a:gd name="T8" fmla="*/ 295 w 360"/>
                    <a:gd name="T9" fmla="*/ 229 h 288"/>
                    <a:gd name="T10" fmla="*/ 271 w 360"/>
                    <a:gd name="T11" fmla="*/ 243 h 288"/>
                    <a:gd name="T12" fmla="*/ 246 w 360"/>
                    <a:gd name="T13" fmla="*/ 255 h 288"/>
                    <a:gd name="T14" fmla="*/ 220 w 360"/>
                    <a:gd name="T15" fmla="*/ 264 h 288"/>
                    <a:gd name="T16" fmla="*/ 195 w 360"/>
                    <a:gd name="T17" fmla="*/ 272 h 288"/>
                    <a:gd name="T18" fmla="*/ 170 w 360"/>
                    <a:gd name="T19" fmla="*/ 278 h 288"/>
                    <a:gd name="T20" fmla="*/ 147 w 360"/>
                    <a:gd name="T21" fmla="*/ 283 h 288"/>
                    <a:gd name="T22" fmla="*/ 125 w 360"/>
                    <a:gd name="T23" fmla="*/ 285 h 288"/>
                    <a:gd name="T24" fmla="*/ 106 w 360"/>
                    <a:gd name="T25" fmla="*/ 287 h 288"/>
                    <a:gd name="T26" fmla="*/ 88 w 360"/>
                    <a:gd name="T27" fmla="*/ 288 h 288"/>
                    <a:gd name="T28" fmla="*/ 75 w 360"/>
                    <a:gd name="T29" fmla="*/ 288 h 288"/>
                    <a:gd name="T30" fmla="*/ 64 w 360"/>
                    <a:gd name="T31" fmla="*/ 288 h 288"/>
                    <a:gd name="T32" fmla="*/ 57 w 360"/>
                    <a:gd name="T33" fmla="*/ 288 h 288"/>
                    <a:gd name="T34" fmla="*/ 55 w 360"/>
                    <a:gd name="T35" fmla="*/ 288 h 288"/>
                    <a:gd name="T36" fmla="*/ 55 w 360"/>
                    <a:gd name="T37" fmla="*/ 288 h 288"/>
                    <a:gd name="T38" fmla="*/ 53 w 360"/>
                    <a:gd name="T39" fmla="*/ 284 h 288"/>
                    <a:gd name="T40" fmla="*/ 48 w 360"/>
                    <a:gd name="T41" fmla="*/ 273 h 288"/>
                    <a:gd name="T42" fmla="*/ 41 w 360"/>
                    <a:gd name="T43" fmla="*/ 257 h 288"/>
                    <a:gd name="T44" fmla="*/ 33 w 360"/>
                    <a:gd name="T45" fmla="*/ 237 h 288"/>
                    <a:gd name="T46" fmla="*/ 25 w 360"/>
                    <a:gd name="T47" fmla="*/ 215 h 288"/>
                    <a:gd name="T48" fmla="*/ 16 w 360"/>
                    <a:gd name="T49" fmla="*/ 192 h 288"/>
                    <a:gd name="T50" fmla="*/ 9 w 360"/>
                    <a:gd name="T51" fmla="*/ 171 h 288"/>
                    <a:gd name="T52" fmla="*/ 3 w 360"/>
                    <a:gd name="T53" fmla="*/ 153 h 288"/>
                    <a:gd name="T54" fmla="*/ 3 w 360"/>
                    <a:gd name="T55" fmla="*/ 153 h 288"/>
                    <a:gd name="T56" fmla="*/ 0 w 360"/>
                    <a:gd name="T57" fmla="*/ 134 h 288"/>
                    <a:gd name="T58" fmla="*/ 0 w 360"/>
                    <a:gd name="T59" fmla="*/ 112 h 288"/>
                    <a:gd name="T60" fmla="*/ 2 w 360"/>
                    <a:gd name="T61" fmla="*/ 89 h 288"/>
                    <a:gd name="T62" fmla="*/ 6 w 360"/>
                    <a:gd name="T63" fmla="*/ 66 h 288"/>
                    <a:gd name="T64" fmla="*/ 10 w 360"/>
                    <a:gd name="T65" fmla="*/ 45 h 288"/>
                    <a:gd name="T66" fmla="*/ 16 w 360"/>
                    <a:gd name="T67" fmla="*/ 25 h 288"/>
                    <a:gd name="T68" fmla="*/ 22 w 360"/>
                    <a:gd name="T69" fmla="*/ 10 h 288"/>
                    <a:gd name="T70" fmla="*/ 28 w 360"/>
                    <a:gd name="T71" fmla="*/ 0 h 288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w 360"/>
                    <a:gd name="T109" fmla="*/ 0 h 288"/>
                    <a:gd name="T110" fmla="*/ 360 w 360"/>
                    <a:gd name="T111" fmla="*/ 288 h 288"/>
                  </a:gdLst>
                  <a:ahLst/>
                  <a:cxnLst>
                    <a:cxn ang="T72">
                      <a:pos x="T0" y="T1"/>
                    </a:cxn>
                    <a:cxn ang="T73">
                      <a:pos x="T2" y="T3"/>
                    </a:cxn>
                    <a:cxn ang="T74">
                      <a:pos x="T4" y="T5"/>
                    </a:cxn>
                    <a:cxn ang="T75">
                      <a:pos x="T6" y="T7"/>
                    </a:cxn>
                    <a:cxn ang="T76">
                      <a:pos x="T8" y="T9"/>
                    </a:cxn>
                    <a:cxn ang="T77">
                      <a:pos x="T10" y="T11"/>
                    </a:cxn>
                    <a:cxn ang="T78">
                      <a:pos x="T12" y="T13"/>
                    </a:cxn>
                    <a:cxn ang="T79">
                      <a:pos x="T14" y="T15"/>
                    </a:cxn>
                    <a:cxn ang="T80">
                      <a:pos x="T16" y="T17"/>
                    </a:cxn>
                    <a:cxn ang="T81">
                      <a:pos x="T18" y="T19"/>
                    </a:cxn>
                    <a:cxn ang="T82">
                      <a:pos x="T20" y="T21"/>
                    </a:cxn>
                    <a:cxn ang="T83">
                      <a:pos x="T22" y="T23"/>
                    </a:cxn>
                    <a:cxn ang="T84">
                      <a:pos x="T24" y="T25"/>
                    </a:cxn>
                    <a:cxn ang="T85">
                      <a:pos x="T26" y="T27"/>
                    </a:cxn>
                    <a:cxn ang="T86">
                      <a:pos x="T28" y="T29"/>
                    </a:cxn>
                    <a:cxn ang="T87">
                      <a:pos x="T30" y="T31"/>
                    </a:cxn>
                    <a:cxn ang="T88">
                      <a:pos x="T32" y="T33"/>
                    </a:cxn>
                    <a:cxn ang="T89">
                      <a:pos x="T34" y="T35"/>
                    </a:cxn>
                    <a:cxn ang="T90">
                      <a:pos x="T36" y="T37"/>
                    </a:cxn>
                    <a:cxn ang="T91">
                      <a:pos x="T38" y="T39"/>
                    </a:cxn>
                    <a:cxn ang="T92">
                      <a:pos x="T40" y="T41"/>
                    </a:cxn>
                    <a:cxn ang="T93">
                      <a:pos x="T42" y="T43"/>
                    </a:cxn>
                    <a:cxn ang="T94">
                      <a:pos x="T44" y="T45"/>
                    </a:cxn>
                    <a:cxn ang="T95">
                      <a:pos x="T46" y="T47"/>
                    </a:cxn>
                    <a:cxn ang="T96">
                      <a:pos x="T48" y="T49"/>
                    </a:cxn>
                    <a:cxn ang="T97">
                      <a:pos x="T50" y="T51"/>
                    </a:cxn>
                    <a:cxn ang="T98">
                      <a:pos x="T52" y="T53"/>
                    </a:cxn>
                    <a:cxn ang="T99">
                      <a:pos x="T54" y="T55"/>
                    </a:cxn>
                    <a:cxn ang="T100">
                      <a:pos x="T56" y="T57"/>
                    </a:cxn>
                    <a:cxn ang="T101">
                      <a:pos x="T58" y="T59"/>
                    </a:cxn>
                    <a:cxn ang="T102">
                      <a:pos x="T60" y="T61"/>
                    </a:cxn>
                    <a:cxn ang="T103">
                      <a:pos x="T62" y="T63"/>
                    </a:cxn>
                    <a:cxn ang="T104">
                      <a:pos x="T64" y="T65"/>
                    </a:cxn>
                    <a:cxn ang="T105">
                      <a:pos x="T66" y="T67"/>
                    </a:cxn>
                    <a:cxn ang="T106">
                      <a:pos x="T68" y="T69"/>
                    </a:cxn>
                    <a:cxn ang="T107">
                      <a:pos x="T70" y="T71"/>
                    </a:cxn>
                  </a:cxnLst>
                  <a:rect l="T108" t="T109" r="T110" b="T111"/>
                  <a:pathLst>
                    <a:path w="360" h="288">
                      <a:moveTo>
                        <a:pt x="360" y="170"/>
                      </a:moveTo>
                      <a:lnTo>
                        <a:pt x="360" y="170"/>
                      </a:lnTo>
                      <a:lnTo>
                        <a:pt x="341" y="193"/>
                      </a:lnTo>
                      <a:lnTo>
                        <a:pt x="319" y="212"/>
                      </a:lnTo>
                      <a:lnTo>
                        <a:pt x="295" y="229"/>
                      </a:lnTo>
                      <a:lnTo>
                        <a:pt x="271" y="243"/>
                      </a:lnTo>
                      <a:lnTo>
                        <a:pt x="246" y="255"/>
                      </a:lnTo>
                      <a:lnTo>
                        <a:pt x="220" y="264"/>
                      </a:lnTo>
                      <a:lnTo>
                        <a:pt x="195" y="272"/>
                      </a:lnTo>
                      <a:lnTo>
                        <a:pt x="170" y="278"/>
                      </a:lnTo>
                      <a:lnTo>
                        <a:pt x="147" y="283"/>
                      </a:lnTo>
                      <a:lnTo>
                        <a:pt x="125" y="285"/>
                      </a:lnTo>
                      <a:lnTo>
                        <a:pt x="106" y="287"/>
                      </a:lnTo>
                      <a:lnTo>
                        <a:pt x="88" y="288"/>
                      </a:lnTo>
                      <a:lnTo>
                        <a:pt x="75" y="288"/>
                      </a:lnTo>
                      <a:lnTo>
                        <a:pt x="64" y="288"/>
                      </a:lnTo>
                      <a:lnTo>
                        <a:pt x="57" y="288"/>
                      </a:lnTo>
                      <a:lnTo>
                        <a:pt x="55" y="288"/>
                      </a:lnTo>
                      <a:lnTo>
                        <a:pt x="53" y="284"/>
                      </a:lnTo>
                      <a:lnTo>
                        <a:pt x="48" y="273"/>
                      </a:lnTo>
                      <a:lnTo>
                        <a:pt x="41" y="257"/>
                      </a:lnTo>
                      <a:lnTo>
                        <a:pt x="33" y="237"/>
                      </a:lnTo>
                      <a:lnTo>
                        <a:pt x="25" y="215"/>
                      </a:lnTo>
                      <a:lnTo>
                        <a:pt x="16" y="192"/>
                      </a:lnTo>
                      <a:lnTo>
                        <a:pt x="9" y="171"/>
                      </a:lnTo>
                      <a:lnTo>
                        <a:pt x="3" y="153"/>
                      </a:lnTo>
                      <a:lnTo>
                        <a:pt x="0" y="134"/>
                      </a:lnTo>
                      <a:lnTo>
                        <a:pt x="0" y="112"/>
                      </a:lnTo>
                      <a:lnTo>
                        <a:pt x="2" y="89"/>
                      </a:lnTo>
                      <a:lnTo>
                        <a:pt x="6" y="66"/>
                      </a:lnTo>
                      <a:lnTo>
                        <a:pt x="10" y="45"/>
                      </a:lnTo>
                      <a:lnTo>
                        <a:pt x="16" y="25"/>
                      </a:lnTo>
                      <a:lnTo>
                        <a:pt x="22" y="10"/>
                      </a:lnTo>
                      <a:lnTo>
                        <a:pt x="28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21" name="Freeform 59"/>
                <p:cNvSpPr>
                  <a:spLocks noChangeAspect="1"/>
                </p:cNvSpPr>
                <p:nvPr/>
              </p:nvSpPr>
              <p:spPr bwMode="auto">
                <a:xfrm rot="275538">
                  <a:off x="1925981" y="2282553"/>
                  <a:ext cx="50800" cy="57150"/>
                </a:xfrm>
                <a:custGeom>
                  <a:avLst/>
                  <a:gdLst>
                    <a:gd name="T0" fmla="*/ 301 w 301"/>
                    <a:gd name="T1" fmla="*/ 138 h 291"/>
                    <a:gd name="T2" fmla="*/ 301 w 301"/>
                    <a:gd name="T3" fmla="*/ 138 h 291"/>
                    <a:gd name="T4" fmla="*/ 289 w 301"/>
                    <a:gd name="T5" fmla="*/ 162 h 291"/>
                    <a:gd name="T6" fmla="*/ 274 w 301"/>
                    <a:gd name="T7" fmla="*/ 184 h 291"/>
                    <a:gd name="T8" fmla="*/ 255 w 301"/>
                    <a:gd name="T9" fmla="*/ 203 h 291"/>
                    <a:gd name="T10" fmla="*/ 236 w 301"/>
                    <a:gd name="T11" fmla="*/ 220 h 291"/>
                    <a:gd name="T12" fmla="*/ 215 w 301"/>
                    <a:gd name="T13" fmla="*/ 234 h 291"/>
                    <a:gd name="T14" fmla="*/ 194 w 301"/>
                    <a:gd name="T15" fmla="*/ 246 h 291"/>
                    <a:gd name="T16" fmla="*/ 173 w 301"/>
                    <a:gd name="T17" fmla="*/ 257 h 291"/>
                    <a:gd name="T18" fmla="*/ 152 w 301"/>
                    <a:gd name="T19" fmla="*/ 266 h 291"/>
                    <a:gd name="T20" fmla="*/ 131 w 301"/>
                    <a:gd name="T21" fmla="*/ 273 h 291"/>
                    <a:gd name="T22" fmla="*/ 112 w 301"/>
                    <a:gd name="T23" fmla="*/ 279 h 291"/>
                    <a:gd name="T24" fmla="*/ 93 w 301"/>
                    <a:gd name="T25" fmla="*/ 283 h 291"/>
                    <a:gd name="T26" fmla="*/ 77 w 301"/>
                    <a:gd name="T27" fmla="*/ 287 h 291"/>
                    <a:gd name="T28" fmla="*/ 65 w 301"/>
                    <a:gd name="T29" fmla="*/ 289 h 291"/>
                    <a:gd name="T30" fmla="*/ 54 w 301"/>
                    <a:gd name="T31" fmla="*/ 290 h 291"/>
                    <a:gd name="T32" fmla="*/ 49 w 301"/>
                    <a:gd name="T33" fmla="*/ 291 h 291"/>
                    <a:gd name="T34" fmla="*/ 46 w 301"/>
                    <a:gd name="T35" fmla="*/ 291 h 291"/>
                    <a:gd name="T36" fmla="*/ 46 w 301"/>
                    <a:gd name="T37" fmla="*/ 291 h 291"/>
                    <a:gd name="T38" fmla="*/ 42 w 301"/>
                    <a:gd name="T39" fmla="*/ 284 h 291"/>
                    <a:gd name="T40" fmla="*/ 33 w 301"/>
                    <a:gd name="T41" fmla="*/ 265 h 291"/>
                    <a:gd name="T42" fmla="*/ 20 w 301"/>
                    <a:gd name="T43" fmla="*/ 235 h 291"/>
                    <a:gd name="T44" fmla="*/ 9 w 301"/>
                    <a:gd name="T45" fmla="*/ 197 h 291"/>
                    <a:gd name="T46" fmla="*/ 0 w 301"/>
                    <a:gd name="T47" fmla="*/ 152 h 291"/>
                    <a:gd name="T48" fmla="*/ 2 w 301"/>
                    <a:gd name="T49" fmla="*/ 104 h 291"/>
                    <a:gd name="T50" fmla="*/ 13 w 301"/>
                    <a:gd name="T51" fmla="*/ 52 h 291"/>
                    <a:gd name="T52" fmla="*/ 38 w 301"/>
                    <a:gd name="T53" fmla="*/ 0 h 291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w 301"/>
                    <a:gd name="T82" fmla="*/ 0 h 291"/>
                    <a:gd name="T83" fmla="*/ 301 w 301"/>
                    <a:gd name="T84" fmla="*/ 291 h 291"/>
                  </a:gdLst>
                  <a:ahLst/>
                  <a:cxnLst>
                    <a:cxn ang="T54">
                      <a:pos x="T0" y="T1"/>
                    </a:cxn>
                    <a:cxn ang="T55">
                      <a:pos x="T2" y="T3"/>
                    </a:cxn>
                    <a:cxn ang="T56">
                      <a:pos x="T4" y="T5"/>
                    </a:cxn>
                    <a:cxn ang="T57">
                      <a:pos x="T6" y="T7"/>
                    </a:cxn>
                    <a:cxn ang="T58">
                      <a:pos x="T8" y="T9"/>
                    </a:cxn>
                    <a:cxn ang="T59">
                      <a:pos x="T10" y="T11"/>
                    </a:cxn>
                    <a:cxn ang="T60">
                      <a:pos x="T12" y="T13"/>
                    </a:cxn>
                    <a:cxn ang="T61">
                      <a:pos x="T14" y="T15"/>
                    </a:cxn>
                    <a:cxn ang="T62">
                      <a:pos x="T16" y="T17"/>
                    </a:cxn>
                    <a:cxn ang="T63">
                      <a:pos x="T18" y="T19"/>
                    </a:cxn>
                    <a:cxn ang="T64">
                      <a:pos x="T20" y="T21"/>
                    </a:cxn>
                    <a:cxn ang="T65">
                      <a:pos x="T22" y="T23"/>
                    </a:cxn>
                    <a:cxn ang="T66">
                      <a:pos x="T24" y="T25"/>
                    </a:cxn>
                    <a:cxn ang="T67">
                      <a:pos x="T26" y="T27"/>
                    </a:cxn>
                    <a:cxn ang="T68">
                      <a:pos x="T28" y="T29"/>
                    </a:cxn>
                    <a:cxn ang="T69">
                      <a:pos x="T30" y="T31"/>
                    </a:cxn>
                    <a:cxn ang="T70">
                      <a:pos x="T32" y="T33"/>
                    </a:cxn>
                    <a:cxn ang="T71">
                      <a:pos x="T34" y="T35"/>
                    </a:cxn>
                    <a:cxn ang="T72">
                      <a:pos x="T36" y="T37"/>
                    </a:cxn>
                    <a:cxn ang="T73">
                      <a:pos x="T38" y="T39"/>
                    </a:cxn>
                    <a:cxn ang="T74">
                      <a:pos x="T40" y="T41"/>
                    </a:cxn>
                    <a:cxn ang="T75">
                      <a:pos x="T42" y="T43"/>
                    </a:cxn>
                    <a:cxn ang="T76">
                      <a:pos x="T44" y="T45"/>
                    </a:cxn>
                    <a:cxn ang="T77">
                      <a:pos x="T46" y="T47"/>
                    </a:cxn>
                    <a:cxn ang="T78">
                      <a:pos x="T48" y="T49"/>
                    </a:cxn>
                    <a:cxn ang="T79">
                      <a:pos x="T50" y="T51"/>
                    </a:cxn>
                    <a:cxn ang="T80">
                      <a:pos x="T52" y="T53"/>
                    </a:cxn>
                  </a:cxnLst>
                  <a:rect l="T81" t="T82" r="T83" b="T84"/>
                  <a:pathLst>
                    <a:path w="301" h="291">
                      <a:moveTo>
                        <a:pt x="301" y="138"/>
                      </a:moveTo>
                      <a:lnTo>
                        <a:pt x="301" y="138"/>
                      </a:lnTo>
                      <a:lnTo>
                        <a:pt x="289" y="162"/>
                      </a:lnTo>
                      <a:lnTo>
                        <a:pt x="274" y="184"/>
                      </a:lnTo>
                      <a:lnTo>
                        <a:pt x="255" y="203"/>
                      </a:lnTo>
                      <a:lnTo>
                        <a:pt x="236" y="220"/>
                      </a:lnTo>
                      <a:lnTo>
                        <a:pt x="215" y="234"/>
                      </a:lnTo>
                      <a:lnTo>
                        <a:pt x="194" y="246"/>
                      </a:lnTo>
                      <a:lnTo>
                        <a:pt x="173" y="257"/>
                      </a:lnTo>
                      <a:lnTo>
                        <a:pt x="152" y="266"/>
                      </a:lnTo>
                      <a:lnTo>
                        <a:pt x="131" y="273"/>
                      </a:lnTo>
                      <a:lnTo>
                        <a:pt x="112" y="279"/>
                      </a:lnTo>
                      <a:lnTo>
                        <a:pt x="93" y="283"/>
                      </a:lnTo>
                      <a:lnTo>
                        <a:pt x="77" y="287"/>
                      </a:lnTo>
                      <a:lnTo>
                        <a:pt x="65" y="289"/>
                      </a:lnTo>
                      <a:lnTo>
                        <a:pt x="54" y="290"/>
                      </a:lnTo>
                      <a:lnTo>
                        <a:pt x="49" y="291"/>
                      </a:lnTo>
                      <a:lnTo>
                        <a:pt x="46" y="291"/>
                      </a:lnTo>
                      <a:lnTo>
                        <a:pt x="42" y="284"/>
                      </a:lnTo>
                      <a:lnTo>
                        <a:pt x="33" y="265"/>
                      </a:lnTo>
                      <a:lnTo>
                        <a:pt x="20" y="235"/>
                      </a:lnTo>
                      <a:lnTo>
                        <a:pt x="9" y="197"/>
                      </a:lnTo>
                      <a:lnTo>
                        <a:pt x="0" y="152"/>
                      </a:lnTo>
                      <a:lnTo>
                        <a:pt x="2" y="104"/>
                      </a:lnTo>
                      <a:lnTo>
                        <a:pt x="13" y="52"/>
                      </a:lnTo>
                      <a:lnTo>
                        <a:pt x="38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sp>
              <p:nvSpPr>
                <p:cNvPr id="2122" name="Freeform 60"/>
                <p:cNvSpPr>
                  <a:spLocks noChangeAspect="1"/>
                </p:cNvSpPr>
                <p:nvPr/>
              </p:nvSpPr>
              <p:spPr bwMode="auto">
                <a:xfrm rot="275538">
                  <a:off x="1946618" y="2282553"/>
                  <a:ext cx="25400" cy="30163"/>
                </a:xfrm>
                <a:custGeom>
                  <a:avLst/>
                  <a:gdLst>
                    <a:gd name="T0" fmla="*/ 145 w 145"/>
                    <a:gd name="T1" fmla="*/ 74 h 154"/>
                    <a:gd name="T2" fmla="*/ 145 w 145"/>
                    <a:gd name="T3" fmla="*/ 74 h 154"/>
                    <a:gd name="T4" fmla="*/ 131 w 145"/>
                    <a:gd name="T5" fmla="*/ 97 h 154"/>
                    <a:gd name="T6" fmla="*/ 113 w 145"/>
                    <a:gd name="T7" fmla="*/ 114 h 154"/>
                    <a:gd name="T8" fmla="*/ 93 w 145"/>
                    <a:gd name="T9" fmla="*/ 129 h 154"/>
                    <a:gd name="T10" fmla="*/ 71 w 145"/>
                    <a:gd name="T11" fmla="*/ 140 h 154"/>
                    <a:gd name="T12" fmla="*/ 52 w 145"/>
                    <a:gd name="T13" fmla="*/ 146 h 154"/>
                    <a:gd name="T14" fmla="*/ 36 w 145"/>
                    <a:gd name="T15" fmla="*/ 151 h 154"/>
                    <a:gd name="T16" fmla="*/ 24 w 145"/>
                    <a:gd name="T17" fmla="*/ 153 h 154"/>
                    <a:gd name="T18" fmla="*/ 20 w 145"/>
                    <a:gd name="T19" fmla="*/ 154 h 154"/>
                    <a:gd name="T20" fmla="*/ 20 w 145"/>
                    <a:gd name="T21" fmla="*/ 154 h 154"/>
                    <a:gd name="T22" fmla="*/ 17 w 145"/>
                    <a:gd name="T23" fmla="*/ 150 h 154"/>
                    <a:gd name="T24" fmla="*/ 13 w 145"/>
                    <a:gd name="T25" fmla="*/ 138 h 154"/>
                    <a:gd name="T26" fmla="*/ 7 w 145"/>
                    <a:gd name="T27" fmla="*/ 120 h 154"/>
                    <a:gd name="T28" fmla="*/ 2 w 145"/>
                    <a:gd name="T29" fmla="*/ 98 h 154"/>
                    <a:gd name="T30" fmla="*/ 0 w 145"/>
                    <a:gd name="T31" fmla="*/ 73 h 154"/>
                    <a:gd name="T32" fmla="*/ 1 w 145"/>
                    <a:gd name="T33" fmla="*/ 48 h 154"/>
                    <a:gd name="T34" fmla="*/ 9 w 145"/>
                    <a:gd name="T35" fmla="*/ 22 h 154"/>
                    <a:gd name="T36" fmla="*/ 25 w 145"/>
                    <a:gd name="T37" fmla="*/ 0 h 154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45"/>
                    <a:gd name="T58" fmla="*/ 0 h 154"/>
                    <a:gd name="T59" fmla="*/ 145 w 145"/>
                    <a:gd name="T60" fmla="*/ 154 h 154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45" h="154">
                      <a:moveTo>
                        <a:pt x="145" y="74"/>
                      </a:moveTo>
                      <a:lnTo>
                        <a:pt x="145" y="74"/>
                      </a:lnTo>
                      <a:lnTo>
                        <a:pt x="131" y="97"/>
                      </a:lnTo>
                      <a:lnTo>
                        <a:pt x="113" y="114"/>
                      </a:lnTo>
                      <a:lnTo>
                        <a:pt x="93" y="129"/>
                      </a:lnTo>
                      <a:lnTo>
                        <a:pt x="71" y="140"/>
                      </a:lnTo>
                      <a:lnTo>
                        <a:pt x="52" y="146"/>
                      </a:lnTo>
                      <a:lnTo>
                        <a:pt x="36" y="151"/>
                      </a:lnTo>
                      <a:lnTo>
                        <a:pt x="24" y="153"/>
                      </a:lnTo>
                      <a:lnTo>
                        <a:pt x="20" y="154"/>
                      </a:lnTo>
                      <a:lnTo>
                        <a:pt x="17" y="150"/>
                      </a:lnTo>
                      <a:lnTo>
                        <a:pt x="13" y="138"/>
                      </a:lnTo>
                      <a:lnTo>
                        <a:pt x="7" y="120"/>
                      </a:lnTo>
                      <a:lnTo>
                        <a:pt x="2" y="98"/>
                      </a:lnTo>
                      <a:lnTo>
                        <a:pt x="0" y="73"/>
                      </a:lnTo>
                      <a:lnTo>
                        <a:pt x="1" y="48"/>
                      </a:lnTo>
                      <a:lnTo>
                        <a:pt x="9" y="22"/>
                      </a:lnTo>
                      <a:lnTo>
                        <a:pt x="25" y="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0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fr-FR"/>
                </a:p>
              </p:txBody>
            </p:sp>
            <p:grpSp>
              <p:nvGrpSpPr>
                <p:cNvPr id="2123" name="Group 61"/>
                <p:cNvGrpSpPr>
                  <a:grpSpLocks noChangeAspect="1"/>
                </p:cNvGrpSpPr>
                <p:nvPr/>
              </p:nvGrpSpPr>
              <p:grpSpPr bwMode="auto">
                <a:xfrm>
                  <a:off x="1851368" y="2382565"/>
                  <a:ext cx="92075" cy="122238"/>
                  <a:chOff x="2681" y="2882"/>
                  <a:chExt cx="194" cy="185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2169" name="Freeform 62"/>
                  <p:cNvSpPr>
                    <a:spLocks noChangeAspect="1"/>
                  </p:cNvSpPr>
                  <p:nvPr/>
                </p:nvSpPr>
                <p:spPr bwMode="auto">
                  <a:xfrm rot="17596414" flipH="1">
                    <a:off x="2688" y="2880"/>
                    <a:ext cx="185" cy="189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70" name="Freeform 63"/>
                  <p:cNvSpPr>
                    <a:spLocks noChangeAspect="1"/>
                  </p:cNvSpPr>
                  <p:nvPr/>
                </p:nvSpPr>
                <p:spPr bwMode="auto">
                  <a:xfrm rot="17596414" flipH="1">
                    <a:off x="2708" y="2910"/>
                    <a:ext cx="111" cy="165"/>
                  </a:xfrm>
                  <a:custGeom>
                    <a:avLst/>
                    <a:gdLst>
                      <a:gd name="T0" fmla="*/ 0 w 313"/>
                      <a:gd name="T1" fmla="*/ 518 h 518"/>
                      <a:gd name="T2" fmla="*/ 0 w 313"/>
                      <a:gd name="T3" fmla="*/ 518 h 518"/>
                      <a:gd name="T4" fmla="*/ 10 w 313"/>
                      <a:gd name="T5" fmla="*/ 505 h 518"/>
                      <a:gd name="T6" fmla="*/ 23 w 313"/>
                      <a:gd name="T7" fmla="*/ 489 h 518"/>
                      <a:gd name="T8" fmla="*/ 39 w 313"/>
                      <a:gd name="T9" fmla="*/ 468 h 518"/>
                      <a:gd name="T10" fmla="*/ 57 w 313"/>
                      <a:gd name="T11" fmla="*/ 443 h 518"/>
                      <a:gd name="T12" fmla="*/ 77 w 313"/>
                      <a:gd name="T13" fmla="*/ 415 h 518"/>
                      <a:gd name="T14" fmla="*/ 99 w 313"/>
                      <a:gd name="T15" fmla="*/ 385 h 518"/>
                      <a:gd name="T16" fmla="*/ 122 w 313"/>
                      <a:gd name="T17" fmla="*/ 352 h 518"/>
                      <a:gd name="T18" fmla="*/ 146 w 313"/>
                      <a:gd name="T19" fmla="*/ 316 h 518"/>
                      <a:gd name="T20" fmla="*/ 170 w 313"/>
                      <a:gd name="T21" fmla="*/ 280 h 518"/>
                      <a:gd name="T22" fmla="*/ 194 w 313"/>
                      <a:gd name="T23" fmla="*/ 242 h 518"/>
                      <a:gd name="T24" fmla="*/ 217 w 313"/>
                      <a:gd name="T25" fmla="*/ 201 h 518"/>
                      <a:gd name="T26" fmla="*/ 240 w 313"/>
                      <a:gd name="T27" fmla="*/ 161 h 518"/>
                      <a:gd name="T28" fmla="*/ 261 w 313"/>
                      <a:gd name="T29" fmla="*/ 121 h 518"/>
                      <a:gd name="T30" fmla="*/ 280 w 313"/>
                      <a:gd name="T31" fmla="*/ 80 h 518"/>
                      <a:gd name="T32" fmla="*/ 298 w 313"/>
                      <a:gd name="T33" fmla="*/ 39 h 518"/>
                      <a:gd name="T34" fmla="*/ 313 w 313"/>
                      <a:gd name="T35" fmla="*/ 0 h 518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w 313"/>
                      <a:gd name="T55" fmla="*/ 0 h 518"/>
                      <a:gd name="T56" fmla="*/ 313 w 313"/>
                      <a:gd name="T57" fmla="*/ 518 h 518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T54" t="T55" r="T56" b="T57"/>
                    <a:pathLst>
                      <a:path w="313" h="518">
                        <a:moveTo>
                          <a:pt x="0" y="518"/>
                        </a:moveTo>
                        <a:lnTo>
                          <a:pt x="0" y="518"/>
                        </a:lnTo>
                        <a:lnTo>
                          <a:pt x="10" y="505"/>
                        </a:lnTo>
                        <a:lnTo>
                          <a:pt x="23" y="489"/>
                        </a:lnTo>
                        <a:lnTo>
                          <a:pt x="39" y="468"/>
                        </a:lnTo>
                        <a:lnTo>
                          <a:pt x="57" y="443"/>
                        </a:lnTo>
                        <a:lnTo>
                          <a:pt x="77" y="415"/>
                        </a:lnTo>
                        <a:lnTo>
                          <a:pt x="99" y="385"/>
                        </a:lnTo>
                        <a:lnTo>
                          <a:pt x="122" y="352"/>
                        </a:lnTo>
                        <a:lnTo>
                          <a:pt x="146" y="316"/>
                        </a:lnTo>
                        <a:lnTo>
                          <a:pt x="170" y="280"/>
                        </a:lnTo>
                        <a:lnTo>
                          <a:pt x="194" y="242"/>
                        </a:lnTo>
                        <a:lnTo>
                          <a:pt x="217" y="201"/>
                        </a:lnTo>
                        <a:lnTo>
                          <a:pt x="240" y="161"/>
                        </a:lnTo>
                        <a:lnTo>
                          <a:pt x="261" y="121"/>
                        </a:lnTo>
                        <a:lnTo>
                          <a:pt x="280" y="80"/>
                        </a:lnTo>
                        <a:lnTo>
                          <a:pt x="298" y="39"/>
                        </a:lnTo>
                        <a:lnTo>
                          <a:pt x="313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71" name="Freeform 64"/>
                  <p:cNvSpPr>
                    <a:spLocks noChangeAspect="1"/>
                  </p:cNvSpPr>
                  <p:nvPr/>
                </p:nvSpPr>
                <p:spPr bwMode="auto">
                  <a:xfrm rot="17596414" flipH="1">
                    <a:off x="2733" y="2953"/>
                    <a:ext cx="128" cy="92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72" name="Freeform 65"/>
                  <p:cNvSpPr>
                    <a:spLocks noChangeAspect="1"/>
                  </p:cNvSpPr>
                  <p:nvPr/>
                </p:nvSpPr>
                <p:spPr bwMode="auto">
                  <a:xfrm rot="17596414" flipH="1">
                    <a:off x="2704" y="2958"/>
                    <a:ext cx="107" cy="93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73" name="Freeform 66"/>
                  <p:cNvSpPr>
                    <a:spLocks noChangeAspect="1"/>
                  </p:cNvSpPr>
                  <p:nvPr/>
                </p:nvSpPr>
                <p:spPr bwMode="auto">
                  <a:xfrm rot="17596414" flipH="1">
                    <a:off x="2703" y="2985"/>
                    <a:ext cx="51" cy="49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124" name="Group 67"/>
                <p:cNvGrpSpPr>
                  <a:grpSpLocks noChangeAspect="1"/>
                </p:cNvGrpSpPr>
                <p:nvPr/>
              </p:nvGrpSpPr>
              <p:grpSpPr bwMode="auto">
                <a:xfrm>
                  <a:off x="1957731" y="2323828"/>
                  <a:ext cx="82550" cy="90488"/>
                  <a:chOff x="2905" y="2762"/>
                  <a:chExt cx="192" cy="181"/>
                </a:xfrm>
                <a:solidFill>
                  <a:schemeClr val="bg1">
                    <a:lumMod val="75000"/>
                  </a:schemeClr>
                </a:solidFill>
              </p:grpSpPr>
              <p:grpSp>
                <p:nvGrpSpPr>
                  <p:cNvPr id="2163" name="Group 68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2905" y="2762"/>
                    <a:ext cx="192" cy="181"/>
                    <a:chOff x="2905" y="2762"/>
                    <a:chExt cx="192" cy="181"/>
                  </a:xfrm>
                  <a:grpFill/>
                </p:grpSpPr>
                <p:sp>
                  <p:nvSpPr>
                    <p:cNvPr id="2167" name="Freeform 69"/>
                    <p:cNvSpPr>
                      <a:spLocks noChangeAspect="1"/>
                    </p:cNvSpPr>
                    <p:nvPr/>
                  </p:nvSpPr>
                  <p:spPr bwMode="auto">
                    <a:xfrm rot="275538">
                      <a:off x="2905" y="2762"/>
                      <a:ext cx="192" cy="181"/>
                    </a:xfrm>
                    <a:custGeom>
                      <a:avLst/>
                      <a:gdLst>
                        <a:gd name="T0" fmla="*/ 510 w 520"/>
                        <a:gd name="T1" fmla="*/ 126 h 594"/>
                        <a:gd name="T2" fmla="*/ 504 w 520"/>
                        <a:gd name="T3" fmla="*/ 238 h 594"/>
                        <a:gd name="T4" fmla="*/ 520 w 520"/>
                        <a:gd name="T5" fmla="*/ 251 h 594"/>
                        <a:gd name="T6" fmla="*/ 508 w 520"/>
                        <a:gd name="T7" fmla="*/ 313 h 594"/>
                        <a:gd name="T8" fmla="*/ 489 w 520"/>
                        <a:gd name="T9" fmla="*/ 358 h 594"/>
                        <a:gd name="T10" fmla="*/ 472 w 520"/>
                        <a:gd name="T11" fmla="*/ 387 h 594"/>
                        <a:gd name="T12" fmla="*/ 464 w 520"/>
                        <a:gd name="T13" fmla="*/ 396 h 594"/>
                        <a:gd name="T14" fmla="*/ 481 w 520"/>
                        <a:gd name="T15" fmla="*/ 430 h 594"/>
                        <a:gd name="T16" fmla="*/ 442 w 520"/>
                        <a:gd name="T17" fmla="*/ 485 h 594"/>
                        <a:gd name="T18" fmla="*/ 396 w 520"/>
                        <a:gd name="T19" fmla="*/ 519 h 594"/>
                        <a:gd name="T20" fmla="*/ 363 w 520"/>
                        <a:gd name="T21" fmla="*/ 535 h 594"/>
                        <a:gd name="T22" fmla="*/ 374 w 520"/>
                        <a:gd name="T23" fmla="*/ 543 h 594"/>
                        <a:gd name="T24" fmla="*/ 345 w 520"/>
                        <a:gd name="T25" fmla="*/ 563 h 594"/>
                        <a:gd name="T26" fmla="*/ 315 w 520"/>
                        <a:gd name="T27" fmla="*/ 572 h 594"/>
                        <a:gd name="T28" fmla="*/ 282 w 520"/>
                        <a:gd name="T29" fmla="*/ 574 h 594"/>
                        <a:gd name="T30" fmla="*/ 253 w 520"/>
                        <a:gd name="T31" fmla="*/ 571 h 594"/>
                        <a:gd name="T32" fmla="*/ 225 w 520"/>
                        <a:gd name="T33" fmla="*/ 563 h 594"/>
                        <a:gd name="T34" fmla="*/ 202 w 520"/>
                        <a:gd name="T35" fmla="*/ 554 h 594"/>
                        <a:gd name="T36" fmla="*/ 185 w 520"/>
                        <a:gd name="T37" fmla="*/ 543 h 594"/>
                        <a:gd name="T38" fmla="*/ 176 w 520"/>
                        <a:gd name="T39" fmla="*/ 536 h 594"/>
                        <a:gd name="T40" fmla="*/ 163 w 520"/>
                        <a:gd name="T41" fmla="*/ 550 h 594"/>
                        <a:gd name="T42" fmla="*/ 129 w 520"/>
                        <a:gd name="T43" fmla="*/ 575 h 594"/>
                        <a:gd name="T44" fmla="*/ 73 w 520"/>
                        <a:gd name="T45" fmla="*/ 594 h 594"/>
                        <a:gd name="T46" fmla="*/ 1 w 520"/>
                        <a:gd name="T47" fmla="*/ 583 h 594"/>
                        <a:gd name="T48" fmla="*/ 2 w 520"/>
                        <a:gd name="T49" fmla="*/ 578 h 594"/>
                        <a:gd name="T50" fmla="*/ 0 w 520"/>
                        <a:gd name="T51" fmla="*/ 567 h 594"/>
                        <a:gd name="T52" fmla="*/ 17 w 520"/>
                        <a:gd name="T53" fmla="*/ 574 h 594"/>
                        <a:gd name="T54" fmla="*/ 61 w 520"/>
                        <a:gd name="T55" fmla="*/ 581 h 594"/>
                        <a:gd name="T56" fmla="*/ 114 w 520"/>
                        <a:gd name="T57" fmla="*/ 573 h 594"/>
                        <a:gd name="T58" fmla="*/ 163 w 520"/>
                        <a:gd name="T59" fmla="*/ 532 h 594"/>
                        <a:gd name="T60" fmla="*/ 146 w 520"/>
                        <a:gd name="T61" fmla="*/ 521 h 594"/>
                        <a:gd name="T62" fmla="*/ 110 w 520"/>
                        <a:gd name="T63" fmla="*/ 491 h 594"/>
                        <a:gd name="T64" fmla="*/ 78 w 520"/>
                        <a:gd name="T65" fmla="*/ 448 h 594"/>
                        <a:gd name="T66" fmla="*/ 72 w 520"/>
                        <a:gd name="T67" fmla="*/ 396 h 594"/>
                        <a:gd name="T68" fmla="*/ 86 w 520"/>
                        <a:gd name="T69" fmla="*/ 407 h 594"/>
                        <a:gd name="T70" fmla="*/ 83 w 520"/>
                        <a:gd name="T71" fmla="*/ 374 h 594"/>
                        <a:gd name="T72" fmla="*/ 90 w 520"/>
                        <a:gd name="T73" fmla="*/ 318 h 594"/>
                        <a:gd name="T74" fmla="*/ 123 w 520"/>
                        <a:gd name="T75" fmla="*/ 250 h 594"/>
                        <a:gd name="T76" fmla="*/ 165 w 520"/>
                        <a:gd name="T77" fmla="*/ 237 h 594"/>
                        <a:gd name="T78" fmla="*/ 171 w 520"/>
                        <a:gd name="T79" fmla="*/ 222 h 594"/>
                        <a:gd name="T80" fmla="*/ 188 w 520"/>
                        <a:gd name="T81" fmla="*/ 188 h 594"/>
                        <a:gd name="T82" fmla="*/ 217 w 520"/>
                        <a:gd name="T83" fmla="*/ 146 h 594"/>
                        <a:gd name="T84" fmla="*/ 256 w 520"/>
                        <a:gd name="T85" fmla="*/ 111 h 594"/>
                        <a:gd name="T86" fmla="*/ 263 w 520"/>
                        <a:gd name="T87" fmla="*/ 125 h 594"/>
                        <a:gd name="T88" fmla="*/ 286 w 520"/>
                        <a:gd name="T89" fmla="*/ 105 h 594"/>
                        <a:gd name="T90" fmla="*/ 331 w 520"/>
                        <a:gd name="T91" fmla="*/ 76 h 594"/>
                        <a:gd name="T92" fmla="*/ 393 w 520"/>
                        <a:gd name="T93" fmla="*/ 46 h 594"/>
                        <a:gd name="T94" fmla="*/ 442 w 520"/>
                        <a:gd name="T95" fmla="*/ 31 h 594"/>
                        <a:gd name="T96" fmla="*/ 459 w 520"/>
                        <a:gd name="T97" fmla="*/ 23 h 594"/>
                        <a:gd name="T98" fmla="*/ 469 w 520"/>
                        <a:gd name="T99" fmla="*/ 15 h 594"/>
                        <a:gd name="T100" fmla="*/ 479 w 520"/>
                        <a:gd name="T101" fmla="*/ 6 h 594"/>
                        <a:gd name="T102" fmla="*/ 492 w 520"/>
                        <a:gd name="T103" fmla="*/ 0 h 594"/>
                        <a:gd name="T104" fmla="*/ 496 w 520"/>
                        <a:gd name="T105" fmla="*/ 22 h 594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60000 65536"/>
                        <a:gd name="T142" fmla="*/ 0 60000 65536"/>
                        <a:gd name="T143" fmla="*/ 0 60000 65536"/>
                        <a:gd name="T144" fmla="*/ 0 60000 65536"/>
                        <a:gd name="T145" fmla="*/ 0 60000 65536"/>
                        <a:gd name="T146" fmla="*/ 0 60000 65536"/>
                        <a:gd name="T147" fmla="*/ 0 60000 65536"/>
                        <a:gd name="T148" fmla="*/ 0 60000 65536"/>
                        <a:gd name="T149" fmla="*/ 0 60000 65536"/>
                        <a:gd name="T150" fmla="*/ 0 60000 65536"/>
                        <a:gd name="T151" fmla="*/ 0 60000 65536"/>
                        <a:gd name="T152" fmla="*/ 0 60000 65536"/>
                        <a:gd name="T153" fmla="*/ 0 60000 65536"/>
                        <a:gd name="T154" fmla="*/ 0 60000 65536"/>
                        <a:gd name="T155" fmla="*/ 0 60000 65536"/>
                        <a:gd name="T156" fmla="*/ 0 60000 65536"/>
                        <a:gd name="T157" fmla="*/ 0 60000 65536"/>
                        <a:gd name="T158" fmla="*/ 0 60000 65536"/>
                        <a:gd name="T159" fmla="*/ 0 w 520"/>
                        <a:gd name="T160" fmla="*/ 0 h 594"/>
                        <a:gd name="T161" fmla="*/ 520 w 520"/>
                        <a:gd name="T162" fmla="*/ 594 h 594"/>
                      </a:gdLst>
                      <a:ahLst/>
                      <a:cxnLst>
                        <a:cxn ang="T106">
                          <a:pos x="T0" y="T1"/>
                        </a:cxn>
                        <a:cxn ang="T107">
                          <a:pos x="T2" y="T3"/>
                        </a:cxn>
                        <a:cxn ang="T108">
                          <a:pos x="T4" y="T5"/>
                        </a:cxn>
                        <a:cxn ang="T109">
                          <a:pos x="T6" y="T7"/>
                        </a:cxn>
                        <a:cxn ang="T110">
                          <a:pos x="T8" y="T9"/>
                        </a:cxn>
                        <a:cxn ang="T111">
                          <a:pos x="T10" y="T11"/>
                        </a:cxn>
                        <a:cxn ang="T112">
                          <a:pos x="T12" y="T13"/>
                        </a:cxn>
                        <a:cxn ang="T113">
                          <a:pos x="T14" y="T15"/>
                        </a:cxn>
                        <a:cxn ang="T114">
                          <a:pos x="T16" y="T17"/>
                        </a:cxn>
                        <a:cxn ang="T115">
                          <a:pos x="T18" y="T19"/>
                        </a:cxn>
                        <a:cxn ang="T116">
                          <a:pos x="T20" y="T21"/>
                        </a:cxn>
                        <a:cxn ang="T117">
                          <a:pos x="T22" y="T23"/>
                        </a:cxn>
                        <a:cxn ang="T118">
                          <a:pos x="T24" y="T25"/>
                        </a:cxn>
                        <a:cxn ang="T119">
                          <a:pos x="T26" y="T27"/>
                        </a:cxn>
                        <a:cxn ang="T120">
                          <a:pos x="T28" y="T29"/>
                        </a:cxn>
                        <a:cxn ang="T121">
                          <a:pos x="T30" y="T31"/>
                        </a:cxn>
                        <a:cxn ang="T122">
                          <a:pos x="T32" y="T33"/>
                        </a:cxn>
                        <a:cxn ang="T123">
                          <a:pos x="T34" y="T35"/>
                        </a:cxn>
                        <a:cxn ang="T124">
                          <a:pos x="T36" y="T37"/>
                        </a:cxn>
                        <a:cxn ang="T125">
                          <a:pos x="T38" y="T39"/>
                        </a:cxn>
                        <a:cxn ang="T126">
                          <a:pos x="T40" y="T41"/>
                        </a:cxn>
                        <a:cxn ang="T127">
                          <a:pos x="T42" y="T43"/>
                        </a:cxn>
                        <a:cxn ang="T128">
                          <a:pos x="T44" y="T45"/>
                        </a:cxn>
                        <a:cxn ang="T129">
                          <a:pos x="T46" y="T47"/>
                        </a:cxn>
                        <a:cxn ang="T130">
                          <a:pos x="T48" y="T49"/>
                        </a:cxn>
                        <a:cxn ang="T131">
                          <a:pos x="T50" y="T51"/>
                        </a:cxn>
                        <a:cxn ang="T132">
                          <a:pos x="T52" y="T53"/>
                        </a:cxn>
                        <a:cxn ang="T133">
                          <a:pos x="T54" y="T55"/>
                        </a:cxn>
                        <a:cxn ang="T134">
                          <a:pos x="T56" y="T57"/>
                        </a:cxn>
                        <a:cxn ang="T135">
                          <a:pos x="T58" y="T59"/>
                        </a:cxn>
                        <a:cxn ang="T136">
                          <a:pos x="T60" y="T61"/>
                        </a:cxn>
                        <a:cxn ang="T137">
                          <a:pos x="T62" y="T63"/>
                        </a:cxn>
                        <a:cxn ang="T138">
                          <a:pos x="T64" y="T65"/>
                        </a:cxn>
                        <a:cxn ang="T139">
                          <a:pos x="T66" y="T67"/>
                        </a:cxn>
                        <a:cxn ang="T140">
                          <a:pos x="T68" y="T69"/>
                        </a:cxn>
                        <a:cxn ang="T141">
                          <a:pos x="T70" y="T71"/>
                        </a:cxn>
                        <a:cxn ang="T142">
                          <a:pos x="T72" y="T73"/>
                        </a:cxn>
                        <a:cxn ang="T143">
                          <a:pos x="T74" y="T75"/>
                        </a:cxn>
                        <a:cxn ang="T144">
                          <a:pos x="T76" y="T77"/>
                        </a:cxn>
                        <a:cxn ang="T145">
                          <a:pos x="T78" y="T79"/>
                        </a:cxn>
                        <a:cxn ang="T146">
                          <a:pos x="T80" y="T81"/>
                        </a:cxn>
                        <a:cxn ang="T147">
                          <a:pos x="T82" y="T83"/>
                        </a:cxn>
                        <a:cxn ang="T148">
                          <a:pos x="T84" y="T85"/>
                        </a:cxn>
                        <a:cxn ang="T149">
                          <a:pos x="T86" y="T87"/>
                        </a:cxn>
                        <a:cxn ang="T150">
                          <a:pos x="T88" y="T89"/>
                        </a:cxn>
                        <a:cxn ang="T151">
                          <a:pos x="T90" y="T91"/>
                        </a:cxn>
                        <a:cxn ang="T152">
                          <a:pos x="T92" y="T93"/>
                        </a:cxn>
                        <a:cxn ang="T153">
                          <a:pos x="T94" y="T95"/>
                        </a:cxn>
                        <a:cxn ang="T154">
                          <a:pos x="T96" y="T97"/>
                        </a:cxn>
                        <a:cxn ang="T155">
                          <a:pos x="T98" y="T99"/>
                        </a:cxn>
                        <a:cxn ang="T156">
                          <a:pos x="T100" y="T101"/>
                        </a:cxn>
                        <a:cxn ang="T157">
                          <a:pos x="T102" y="T103"/>
                        </a:cxn>
                        <a:cxn ang="T158">
                          <a:pos x="T104" y="T105"/>
                        </a:cxn>
                      </a:cxnLst>
                      <a:rect l="T159" t="T160" r="T161" b="T162"/>
                      <a:pathLst>
                        <a:path w="520" h="594">
                          <a:moveTo>
                            <a:pt x="496" y="28"/>
                          </a:moveTo>
                          <a:lnTo>
                            <a:pt x="510" y="126"/>
                          </a:lnTo>
                          <a:lnTo>
                            <a:pt x="511" y="196"/>
                          </a:lnTo>
                          <a:lnTo>
                            <a:pt x="504" y="238"/>
                          </a:lnTo>
                          <a:lnTo>
                            <a:pt x="500" y="252"/>
                          </a:lnTo>
                          <a:lnTo>
                            <a:pt x="520" y="251"/>
                          </a:lnTo>
                          <a:lnTo>
                            <a:pt x="515" y="284"/>
                          </a:lnTo>
                          <a:lnTo>
                            <a:pt x="508" y="313"/>
                          </a:lnTo>
                          <a:lnTo>
                            <a:pt x="499" y="337"/>
                          </a:lnTo>
                          <a:lnTo>
                            <a:pt x="489" y="358"/>
                          </a:lnTo>
                          <a:lnTo>
                            <a:pt x="480" y="374"/>
                          </a:lnTo>
                          <a:lnTo>
                            <a:pt x="472" y="387"/>
                          </a:lnTo>
                          <a:lnTo>
                            <a:pt x="466" y="394"/>
                          </a:lnTo>
                          <a:lnTo>
                            <a:pt x="464" y="396"/>
                          </a:lnTo>
                          <a:lnTo>
                            <a:pt x="491" y="395"/>
                          </a:lnTo>
                          <a:lnTo>
                            <a:pt x="481" y="430"/>
                          </a:lnTo>
                          <a:lnTo>
                            <a:pt x="464" y="459"/>
                          </a:lnTo>
                          <a:lnTo>
                            <a:pt x="442" y="485"/>
                          </a:lnTo>
                          <a:lnTo>
                            <a:pt x="419" y="504"/>
                          </a:lnTo>
                          <a:lnTo>
                            <a:pt x="396" y="519"/>
                          </a:lnTo>
                          <a:lnTo>
                            <a:pt x="376" y="529"/>
                          </a:lnTo>
                          <a:lnTo>
                            <a:pt x="363" y="535"/>
                          </a:lnTo>
                          <a:lnTo>
                            <a:pt x="358" y="537"/>
                          </a:lnTo>
                          <a:lnTo>
                            <a:pt x="374" y="543"/>
                          </a:lnTo>
                          <a:lnTo>
                            <a:pt x="360" y="555"/>
                          </a:lnTo>
                          <a:lnTo>
                            <a:pt x="345" y="563"/>
                          </a:lnTo>
                          <a:lnTo>
                            <a:pt x="329" y="568"/>
                          </a:lnTo>
                          <a:lnTo>
                            <a:pt x="315" y="572"/>
                          </a:lnTo>
                          <a:lnTo>
                            <a:pt x="298" y="574"/>
                          </a:lnTo>
                          <a:lnTo>
                            <a:pt x="282" y="574"/>
                          </a:lnTo>
                          <a:lnTo>
                            <a:pt x="267" y="573"/>
                          </a:lnTo>
                          <a:lnTo>
                            <a:pt x="253" y="571"/>
                          </a:lnTo>
                          <a:lnTo>
                            <a:pt x="238" y="567"/>
                          </a:lnTo>
                          <a:lnTo>
                            <a:pt x="225" y="563"/>
                          </a:lnTo>
                          <a:lnTo>
                            <a:pt x="212" y="558"/>
                          </a:lnTo>
                          <a:lnTo>
                            <a:pt x="202" y="554"/>
                          </a:lnTo>
                          <a:lnTo>
                            <a:pt x="193" y="548"/>
                          </a:lnTo>
                          <a:lnTo>
                            <a:pt x="185" y="543"/>
                          </a:lnTo>
                          <a:lnTo>
                            <a:pt x="179" y="540"/>
                          </a:lnTo>
                          <a:lnTo>
                            <a:pt x="176" y="536"/>
                          </a:lnTo>
                          <a:lnTo>
                            <a:pt x="172" y="540"/>
                          </a:lnTo>
                          <a:lnTo>
                            <a:pt x="163" y="550"/>
                          </a:lnTo>
                          <a:lnTo>
                            <a:pt x="149" y="563"/>
                          </a:lnTo>
                          <a:lnTo>
                            <a:pt x="129" y="575"/>
                          </a:lnTo>
                          <a:lnTo>
                            <a:pt x="103" y="587"/>
                          </a:lnTo>
                          <a:lnTo>
                            <a:pt x="73" y="594"/>
                          </a:lnTo>
                          <a:lnTo>
                            <a:pt x="40" y="594"/>
                          </a:lnTo>
                          <a:lnTo>
                            <a:pt x="1" y="583"/>
                          </a:lnTo>
                          <a:lnTo>
                            <a:pt x="2" y="582"/>
                          </a:lnTo>
                          <a:lnTo>
                            <a:pt x="2" y="578"/>
                          </a:lnTo>
                          <a:lnTo>
                            <a:pt x="2" y="573"/>
                          </a:lnTo>
                          <a:lnTo>
                            <a:pt x="0" y="567"/>
                          </a:lnTo>
                          <a:lnTo>
                            <a:pt x="5" y="570"/>
                          </a:lnTo>
                          <a:lnTo>
                            <a:pt x="17" y="574"/>
                          </a:lnTo>
                          <a:lnTo>
                            <a:pt x="37" y="579"/>
                          </a:lnTo>
                          <a:lnTo>
                            <a:pt x="61" y="581"/>
                          </a:lnTo>
                          <a:lnTo>
                            <a:pt x="87" y="580"/>
                          </a:lnTo>
                          <a:lnTo>
                            <a:pt x="114" y="573"/>
                          </a:lnTo>
                          <a:lnTo>
                            <a:pt x="140" y="558"/>
                          </a:lnTo>
                          <a:lnTo>
                            <a:pt x="163" y="532"/>
                          </a:lnTo>
                          <a:lnTo>
                            <a:pt x="158" y="529"/>
                          </a:lnTo>
                          <a:lnTo>
                            <a:pt x="146" y="521"/>
                          </a:lnTo>
                          <a:lnTo>
                            <a:pt x="129" y="509"/>
                          </a:lnTo>
                          <a:lnTo>
                            <a:pt x="110" y="491"/>
                          </a:lnTo>
                          <a:lnTo>
                            <a:pt x="92" y="471"/>
                          </a:lnTo>
                          <a:lnTo>
                            <a:pt x="78" y="448"/>
                          </a:lnTo>
                          <a:lnTo>
                            <a:pt x="70" y="422"/>
                          </a:lnTo>
                          <a:lnTo>
                            <a:pt x="72" y="396"/>
                          </a:lnTo>
                          <a:lnTo>
                            <a:pt x="87" y="412"/>
                          </a:lnTo>
                          <a:lnTo>
                            <a:pt x="86" y="407"/>
                          </a:lnTo>
                          <a:lnTo>
                            <a:pt x="84" y="394"/>
                          </a:lnTo>
                          <a:lnTo>
                            <a:pt x="83" y="374"/>
                          </a:lnTo>
                          <a:lnTo>
                            <a:pt x="84" y="348"/>
                          </a:lnTo>
                          <a:lnTo>
                            <a:pt x="90" y="318"/>
                          </a:lnTo>
                          <a:lnTo>
                            <a:pt x="102" y="284"/>
                          </a:lnTo>
                          <a:lnTo>
                            <a:pt x="123" y="250"/>
                          </a:lnTo>
                          <a:lnTo>
                            <a:pt x="155" y="217"/>
                          </a:lnTo>
                          <a:lnTo>
                            <a:pt x="165" y="237"/>
                          </a:lnTo>
                          <a:lnTo>
                            <a:pt x="166" y="234"/>
                          </a:lnTo>
                          <a:lnTo>
                            <a:pt x="171" y="222"/>
                          </a:lnTo>
                          <a:lnTo>
                            <a:pt x="179" y="207"/>
                          </a:lnTo>
                          <a:lnTo>
                            <a:pt x="188" y="188"/>
                          </a:lnTo>
                          <a:lnTo>
                            <a:pt x="202" y="167"/>
                          </a:lnTo>
                          <a:lnTo>
                            <a:pt x="217" y="146"/>
                          </a:lnTo>
                          <a:lnTo>
                            <a:pt x="235" y="127"/>
                          </a:lnTo>
                          <a:lnTo>
                            <a:pt x="256" y="111"/>
                          </a:lnTo>
                          <a:lnTo>
                            <a:pt x="259" y="128"/>
                          </a:lnTo>
                          <a:lnTo>
                            <a:pt x="263" y="125"/>
                          </a:lnTo>
                          <a:lnTo>
                            <a:pt x="271" y="118"/>
                          </a:lnTo>
                          <a:lnTo>
                            <a:pt x="286" y="105"/>
                          </a:lnTo>
                          <a:lnTo>
                            <a:pt x="305" y="91"/>
                          </a:lnTo>
                          <a:lnTo>
                            <a:pt x="331" y="76"/>
                          </a:lnTo>
                          <a:lnTo>
                            <a:pt x="359" y="60"/>
                          </a:lnTo>
                          <a:lnTo>
                            <a:pt x="393" y="46"/>
                          </a:lnTo>
                          <a:lnTo>
                            <a:pt x="429" y="35"/>
                          </a:lnTo>
                          <a:lnTo>
                            <a:pt x="442" y="31"/>
                          </a:lnTo>
                          <a:lnTo>
                            <a:pt x="451" y="28"/>
                          </a:lnTo>
                          <a:lnTo>
                            <a:pt x="459" y="23"/>
                          </a:lnTo>
                          <a:lnTo>
                            <a:pt x="465" y="20"/>
                          </a:lnTo>
                          <a:lnTo>
                            <a:pt x="469" y="15"/>
                          </a:lnTo>
                          <a:lnTo>
                            <a:pt x="474" y="11"/>
                          </a:lnTo>
                          <a:lnTo>
                            <a:pt x="479" y="6"/>
                          </a:lnTo>
                          <a:lnTo>
                            <a:pt x="484" y="2"/>
                          </a:lnTo>
                          <a:lnTo>
                            <a:pt x="492" y="0"/>
                          </a:lnTo>
                          <a:lnTo>
                            <a:pt x="496" y="11"/>
                          </a:lnTo>
                          <a:lnTo>
                            <a:pt x="496" y="22"/>
                          </a:lnTo>
                          <a:lnTo>
                            <a:pt x="496" y="28"/>
                          </a:lnTo>
                          <a:close/>
                        </a:path>
                      </a:pathLst>
                    </a:custGeom>
                    <a:grpFill/>
                    <a:ln w="9525">
                      <a:noFill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168" name="Freeform 70"/>
                    <p:cNvSpPr>
                      <a:spLocks noChangeAspect="1"/>
                    </p:cNvSpPr>
                    <p:nvPr/>
                  </p:nvSpPr>
                  <p:spPr bwMode="auto">
                    <a:xfrm rot="275538">
                      <a:off x="2969" y="2768"/>
                      <a:ext cx="115" cy="158"/>
                    </a:xfrm>
                    <a:custGeom>
                      <a:avLst/>
                      <a:gdLst>
                        <a:gd name="T0" fmla="*/ 0 w 313"/>
                        <a:gd name="T1" fmla="*/ 518 h 518"/>
                        <a:gd name="T2" fmla="*/ 0 w 313"/>
                        <a:gd name="T3" fmla="*/ 518 h 518"/>
                        <a:gd name="T4" fmla="*/ 10 w 313"/>
                        <a:gd name="T5" fmla="*/ 505 h 518"/>
                        <a:gd name="T6" fmla="*/ 23 w 313"/>
                        <a:gd name="T7" fmla="*/ 489 h 518"/>
                        <a:gd name="T8" fmla="*/ 39 w 313"/>
                        <a:gd name="T9" fmla="*/ 468 h 518"/>
                        <a:gd name="T10" fmla="*/ 57 w 313"/>
                        <a:gd name="T11" fmla="*/ 443 h 518"/>
                        <a:gd name="T12" fmla="*/ 77 w 313"/>
                        <a:gd name="T13" fmla="*/ 415 h 518"/>
                        <a:gd name="T14" fmla="*/ 99 w 313"/>
                        <a:gd name="T15" fmla="*/ 385 h 518"/>
                        <a:gd name="T16" fmla="*/ 122 w 313"/>
                        <a:gd name="T17" fmla="*/ 352 h 518"/>
                        <a:gd name="T18" fmla="*/ 146 w 313"/>
                        <a:gd name="T19" fmla="*/ 316 h 518"/>
                        <a:gd name="T20" fmla="*/ 170 w 313"/>
                        <a:gd name="T21" fmla="*/ 280 h 518"/>
                        <a:gd name="T22" fmla="*/ 194 w 313"/>
                        <a:gd name="T23" fmla="*/ 242 h 518"/>
                        <a:gd name="T24" fmla="*/ 217 w 313"/>
                        <a:gd name="T25" fmla="*/ 201 h 518"/>
                        <a:gd name="T26" fmla="*/ 240 w 313"/>
                        <a:gd name="T27" fmla="*/ 161 h 518"/>
                        <a:gd name="T28" fmla="*/ 261 w 313"/>
                        <a:gd name="T29" fmla="*/ 121 h 518"/>
                        <a:gd name="T30" fmla="*/ 280 w 313"/>
                        <a:gd name="T31" fmla="*/ 80 h 518"/>
                        <a:gd name="T32" fmla="*/ 298 w 313"/>
                        <a:gd name="T33" fmla="*/ 39 h 518"/>
                        <a:gd name="T34" fmla="*/ 313 w 313"/>
                        <a:gd name="T35" fmla="*/ 0 h 518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w 313"/>
                        <a:gd name="T55" fmla="*/ 0 h 518"/>
                        <a:gd name="T56" fmla="*/ 313 w 313"/>
                        <a:gd name="T57" fmla="*/ 518 h 518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T54" t="T55" r="T56" b="T57"/>
                      <a:pathLst>
                        <a:path w="313" h="518">
                          <a:moveTo>
                            <a:pt x="0" y="518"/>
                          </a:moveTo>
                          <a:lnTo>
                            <a:pt x="0" y="518"/>
                          </a:lnTo>
                          <a:lnTo>
                            <a:pt x="10" y="505"/>
                          </a:lnTo>
                          <a:lnTo>
                            <a:pt x="23" y="489"/>
                          </a:lnTo>
                          <a:lnTo>
                            <a:pt x="39" y="468"/>
                          </a:lnTo>
                          <a:lnTo>
                            <a:pt x="57" y="443"/>
                          </a:lnTo>
                          <a:lnTo>
                            <a:pt x="77" y="415"/>
                          </a:lnTo>
                          <a:lnTo>
                            <a:pt x="99" y="385"/>
                          </a:lnTo>
                          <a:lnTo>
                            <a:pt x="122" y="352"/>
                          </a:lnTo>
                          <a:lnTo>
                            <a:pt x="146" y="316"/>
                          </a:lnTo>
                          <a:lnTo>
                            <a:pt x="170" y="280"/>
                          </a:lnTo>
                          <a:lnTo>
                            <a:pt x="194" y="242"/>
                          </a:lnTo>
                          <a:lnTo>
                            <a:pt x="217" y="201"/>
                          </a:lnTo>
                          <a:lnTo>
                            <a:pt x="240" y="161"/>
                          </a:lnTo>
                          <a:lnTo>
                            <a:pt x="261" y="121"/>
                          </a:lnTo>
                          <a:lnTo>
                            <a:pt x="280" y="80"/>
                          </a:lnTo>
                          <a:lnTo>
                            <a:pt x="298" y="39"/>
                          </a:lnTo>
                          <a:lnTo>
                            <a:pt x="313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  <p:sp>
                <p:nvSpPr>
                  <p:cNvPr id="2164" name="Freeform 71"/>
                  <p:cNvSpPr>
                    <a:spLocks noChangeAspect="1"/>
                  </p:cNvSpPr>
                  <p:nvPr/>
                </p:nvSpPr>
                <p:spPr bwMode="auto">
                  <a:xfrm rot="275538">
                    <a:off x="2949" y="2834"/>
                    <a:ext cx="133" cy="88"/>
                  </a:xfrm>
                  <a:custGeom>
                    <a:avLst/>
                    <a:gdLst>
                      <a:gd name="T0" fmla="*/ 360 w 360"/>
                      <a:gd name="T1" fmla="*/ 170 h 288"/>
                      <a:gd name="T2" fmla="*/ 360 w 360"/>
                      <a:gd name="T3" fmla="*/ 170 h 288"/>
                      <a:gd name="T4" fmla="*/ 341 w 360"/>
                      <a:gd name="T5" fmla="*/ 193 h 288"/>
                      <a:gd name="T6" fmla="*/ 319 w 360"/>
                      <a:gd name="T7" fmla="*/ 212 h 288"/>
                      <a:gd name="T8" fmla="*/ 295 w 360"/>
                      <a:gd name="T9" fmla="*/ 229 h 288"/>
                      <a:gd name="T10" fmla="*/ 271 w 360"/>
                      <a:gd name="T11" fmla="*/ 243 h 288"/>
                      <a:gd name="T12" fmla="*/ 246 w 360"/>
                      <a:gd name="T13" fmla="*/ 255 h 288"/>
                      <a:gd name="T14" fmla="*/ 220 w 360"/>
                      <a:gd name="T15" fmla="*/ 264 h 288"/>
                      <a:gd name="T16" fmla="*/ 195 w 360"/>
                      <a:gd name="T17" fmla="*/ 272 h 288"/>
                      <a:gd name="T18" fmla="*/ 170 w 360"/>
                      <a:gd name="T19" fmla="*/ 278 h 288"/>
                      <a:gd name="T20" fmla="*/ 147 w 360"/>
                      <a:gd name="T21" fmla="*/ 283 h 288"/>
                      <a:gd name="T22" fmla="*/ 125 w 360"/>
                      <a:gd name="T23" fmla="*/ 285 h 288"/>
                      <a:gd name="T24" fmla="*/ 106 w 360"/>
                      <a:gd name="T25" fmla="*/ 287 h 288"/>
                      <a:gd name="T26" fmla="*/ 88 w 360"/>
                      <a:gd name="T27" fmla="*/ 288 h 288"/>
                      <a:gd name="T28" fmla="*/ 75 w 360"/>
                      <a:gd name="T29" fmla="*/ 288 h 288"/>
                      <a:gd name="T30" fmla="*/ 64 w 360"/>
                      <a:gd name="T31" fmla="*/ 288 h 288"/>
                      <a:gd name="T32" fmla="*/ 57 w 360"/>
                      <a:gd name="T33" fmla="*/ 288 h 288"/>
                      <a:gd name="T34" fmla="*/ 55 w 360"/>
                      <a:gd name="T35" fmla="*/ 288 h 288"/>
                      <a:gd name="T36" fmla="*/ 55 w 360"/>
                      <a:gd name="T37" fmla="*/ 288 h 288"/>
                      <a:gd name="T38" fmla="*/ 53 w 360"/>
                      <a:gd name="T39" fmla="*/ 284 h 288"/>
                      <a:gd name="T40" fmla="*/ 48 w 360"/>
                      <a:gd name="T41" fmla="*/ 273 h 288"/>
                      <a:gd name="T42" fmla="*/ 41 w 360"/>
                      <a:gd name="T43" fmla="*/ 257 h 288"/>
                      <a:gd name="T44" fmla="*/ 33 w 360"/>
                      <a:gd name="T45" fmla="*/ 237 h 288"/>
                      <a:gd name="T46" fmla="*/ 25 w 360"/>
                      <a:gd name="T47" fmla="*/ 215 h 288"/>
                      <a:gd name="T48" fmla="*/ 16 w 360"/>
                      <a:gd name="T49" fmla="*/ 192 h 288"/>
                      <a:gd name="T50" fmla="*/ 9 w 360"/>
                      <a:gd name="T51" fmla="*/ 171 h 288"/>
                      <a:gd name="T52" fmla="*/ 3 w 360"/>
                      <a:gd name="T53" fmla="*/ 153 h 288"/>
                      <a:gd name="T54" fmla="*/ 3 w 360"/>
                      <a:gd name="T55" fmla="*/ 153 h 288"/>
                      <a:gd name="T56" fmla="*/ 0 w 360"/>
                      <a:gd name="T57" fmla="*/ 134 h 288"/>
                      <a:gd name="T58" fmla="*/ 0 w 360"/>
                      <a:gd name="T59" fmla="*/ 112 h 288"/>
                      <a:gd name="T60" fmla="*/ 2 w 360"/>
                      <a:gd name="T61" fmla="*/ 89 h 288"/>
                      <a:gd name="T62" fmla="*/ 6 w 360"/>
                      <a:gd name="T63" fmla="*/ 66 h 288"/>
                      <a:gd name="T64" fmla="*/ 10 w 360"/>
                      <a:gd name="T65" fmla="*/ 45 h 288"/>
                      <a:gd name="T66" fmla="*/ 16 w 360"/>
                      <a:gd name="T67" fmla="*/ 25 h 288"/>
                      <a:gd name="T68" fmla="*/ 22 w 360"/>
                      <a:gd name="T69" fmla="*/ 10 h 288"/>
                      <a:gd name="T70" fmla="*/ 28 w 360"/>
                      <a:gd name="T71" fmla="*/ 0 h 288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360"/>
                      <a:gd name="T109" fmla="*/ 0 h 288"/>
                      <a:gd name="T110" fmla="*/ 360 w 360"/>
                      <a:gd name="T111" fmla="*/ 288 h 288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360" h="288">
                        <a:moveTo>
                          <a:pt x="360" y="170"/>
                        </a:moveTo>
                        <a:lnTo>
                          <a:pt x="360" y="170"/>
                        </a:lnTo>
                        <a:lnTo>
                          <a:pt x="341" y="193"/>
                        </a:lnTo>
                        <a:lnTo>
                          <a:pt x="319" y="212"/>
                        </a:lnTo>
                        <a:lnTo>
                          <a:pt x="295" y="229"/>
                        </a:lnTo>
                        <a:lnTo>
                          <a:pt x="271" y="243"/>
                        </a:lnTo>
                        <a:lnTo>
                          <a:pt x="246" y="255"/>
                        </a:lnTo>
                        <a:lnTo>
                          <a:pt x="220" y="264"/>
                        </a:lnTo>
                        <a:lnTo>
                          <a:pt x="195" y="272"/>
                        </a:lnTo>
                        <a:lnTo>
                          <a:pt x="170" y="278"/>
                        </a:lnTo>
                        <a:lnTo>
                          <a:pt x="147" y="283"/>
                        </a:lnTo>
                        <a:lnTo>
                          <a:pt x="125" y="285"/>
                        </a:lnTo>
                        <a:lnTo>
                          <a:pt x="106" y="287"/>
                        </a:lnTo>
                        <a:lnTo>
                          <a:pt x="88" y="288"/>
                        </a:lnTo>
                        <a:lnTo>
                          <a:pt x="75" y="288"/>
                        </a:lnTo>
                        <a:lnTo>
                          <a:pt x="64" y="288"/>
                        </a:lnTo>
                        <a:lnTo>
                          <a:pt x="57" y="288"/>
                        </a:lnTo>
                        <a:lnTo>
                          <a:pt x="55" y="288"/>
                        </a:lnTo>
                        <a:lnTo>
                          <a:pt x="53" y="284"/>
                        </a:lnTo>
                        <a:lnTo>
                          <a:pt x="48" y="273"/>
                        </a:lnTo>
                        <a:lnTo>
                          <a:pt x="41" y="257"/>
                        </a:lnTo>
                        <a:lnTo>
                          <a:pt x="33" y="237"/>
                        </a:lnTo>
                        <a:lnTo>
                          <a:pt x="25" y="215"/>
                        </a:lnTo>
                        <a:lnTo>
                          <a:pt x="16" y="192"/>
                        </a:lnTo>
                        <a:lnTo>
                          <a:pt x="9" y="171"/>
                        </a:lnTo>
                        <a:lnTo>
                          <a:pt x="3" y="153"/>
                        </a:lnTo>
                        <a:lnTo>
                          <a:pt x="0" y="134"/>
                        </a:lnTo>
                        <a:lnTo>
                          <a:pt x="0" y="112"/>
                        </a:lnTo>
                        <a:lnTo>
                          <a:pt x="2" y="89"/>
                        </a:lnTo>
                        <a:lnTo>
                          <a:pt x="6" y="66"/>
                        </a:lnTo>
                        <a:lnTo>
                          <a:pt x="10" y="45"/>
                        </a:lnTo>
                        <a:lnTo>
                          <a:pt x="16" y="25"/>
                        </a:lnTo>
                        <a:lnTo>
                          <a:pt x="22" y="10"/>
                        </a:lnTo>
                        <a:lnTo>
                          <a:pt x="2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65" name="Freeform 72"/>
                  <p:cNvSpPr>
                    <a:spLocks noChangeAspect="1"/>
                  </p:cNvSpPr>
                  <p:nvPr/>
                </p:nvSpPr>
                <p:spPr bwMode="auto">
                  <a:xfrm rot="275538">
                    <a:off x="2984" y="2802"/>
                    <a:ext cx="111" cy="89"/>
                  </a:xfrm>
                  <a:custGeom>
                    <a:avLst/>
                    <a:gdLst>
                      <a:gd name="T0" fmla="*/ 301 w 301"/>
                      <a:gd name="T1" fmla="*/ 138 h 291"/>
                      <a:gd name="T2" fmla="*/ 301 w 301"/>
                      <a:gd name="T3" fmla="*/ 138 h 291"/>
                      <a:gd name="T4" fmla="*/ 289 w 301"/>
                      <a:gd name="T5" fmla="*/ 162 h 291"/>
                      <a:gd name="T6" fmla="*/ 274 w 301"/>
                      <a:gd name="T7" fmla="*/ 184 h 291"/>
                      <a:gd name="T8" fmla="*/ 255 w 301"/>
                      <a:gd name="T9" fmla="*/ 203 h 291"/>
                      <a:gd name="T10" fmla="*/ 236 w 301"/>
                      <a:gd name="T11" fmla="*/ 220 h 291"/>
                      <a:gd name="T12" fmla="*/ 215 w 301"/>
                      <a:gd name="T13" fmla="*/ 234 h 291"/>
                      <a:gd name="T14" fmla="*/ 194 w 301"/>
                      <a:gd name="T15" fmla="*/ 246 h 291"/>
                      <a:gd name="T16" fmla="*/ 173 w 301"/>
                      <a:gd name="T17" fmla="*/ 257 h 291"/>
                      <a:gd name="T18" fmla="*/ 152 w 301"/>
                      <a:gd name="T19" fmla="*/ 266 h 291"/>
                      <a:gd name="T20" fmla="*/ 131 w 301"/>
                      <a:gd name="T21" fmla="*/ 273 h 291"/>
                      <a:gd name="T22" fmla="*/ 112 w 301"/>
                      <a:gd name="T23" fmla="*/ 279 h 291"/>
                      <a:gd name="T24" fmla="*/ 93 w 301"/>
                      <a:gd name="T25" fmla="*/ 283 h 291"/>
                      <a:gd name="T26" fmla="*/ 77 w 301"/>
                      <a:gd name="T27" fmla="*/ 287 h 291"/>
                      <a:gd name="T28" fmla="*/ 65 w 301"/>
                      <a:gd name="T29" fmla="*/ 289 h 291"/>
                      <a:gd name="T30" fmla="*/ 54 w 301"/>
                      <a:gd name="T31" fmla="*/ 290 h 291"/>
                      <a:gd name="T32" fmla="*/ 49 w 301"/>
                      <a:gd name="T33" fmla="*/ 291 h 291"/>
                      <a:gd name="T34" fmla="*/ 46 w 301"/>
                      <a:gd name="T35" fmla="*/ 291 h 291"/>
                      <a:gd name="T36" fmla="*/ 46 w 301"/>
                      <a:gd name="T37" fmla="*/ 291 h 291"/>
                      <a:gd name="T38" fmla="*/ 42 w 301"/>
                      <a:gd name="T39" fmla="*/ 284 h 291"/>
                      <a:gd name="T40" fmla="*/ 33 w 301"/>
                      <a:gd name="T41" fmla="*/ 265 h 291"/>
                      <a:gd name="T42" fmla="*/ 20 w 301"/>
                      <a:gd name="T43" fmla="*/ 235 h 291"/>
                      <a:gd name="T44" fmla="*/ 9 w 301"/>
                      <a:gd name="T45" fmla="*/ 197 h 291"/>
                      <a:gd name="T46" fmla="*/ 0 w 301"/>
                      <a:gd name="T47" fmla="*/ 152 h 291"/>
                      <a:gd name="T48" fmla="*/ 2 w 301"/>
                      <a:gd name="T49" fmla="*/ 104 h 291"/>
                      <a:gd name="T50" fmla="*/ 13 w 301"/>
                      <a:gd name="T51" fmla="*/ 52 h 291"/>
                      <a:gd name="T52" fmla="*/ 38 w 301"/>
                      <a:gd name="T53" fmla="*/ 0 h 291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w 301"/>
                      <a:gd name="T82" fmla="*/ 0 h 291"/>
                      <a:gd name="T83" fmla="*/ 301 w 301"/>
                      <a:gd name="T84" fmla="*/ 291 h 291"/>
                    </a:gdLst>
                    <a:ahLst/>
                    <a:cxnLst>
                      <a:cxn ang="T54">
                        <a:pos x="T0" y="T1"/>
                      </a:cxn>
                      <a:cxn ang="T55">
                        <a:pos x="T2" y="T3"/>
                      </a:cxn>
                      <a:cxn ang="T56">
                        <a:pos x="T4" y="T5"/>
                      </a:cxn>
                      <a:cxn ang="T57">
                        <a:pos x="T6" y="T7"/>
                      </a:cxn>
                      <a:cxn ang="T58">
                        <a:pos x="T8" y="T9"/>
                      </a:cxn>
                      <a:cxn ang="T59">
                        <a:pos x="T10" y="T11"/>
                      </a:cxn>
                      <a:cxn ang="T60">
                        <a:pos x="T12" y="T13"/>
                      </a:cxn>
                      <a:cxn ang="T61">
                        <a:pos x="T14" y="T15"/>
                      </a:cxn>
                      <a:cxn ang="T62">
                        <a:pos x="T16" y="T17"/>
                      </a:cxn>
                      <a:cxn ang="T63">
                        <a:pos x="T18" y="T19"/>
                      </a:cxn>
                      <a:cxn ang="T64">
                        <a:pos x="T20" y="T21"/>
                      </a:cxn>
                      <a:cxn ang="T65">
                        <a:pos x="T22" y="T23"/>
                      </a:cxn>
                      <a:cxn ang="T66">
                        <a:pos x="T24" y="T25"/>
                      </a:cxn>
                      <a:cxn ang="T67">
                        <a:pos x="T26" y="T27"/>
                      </a:cxn>
                      <a:cxn ang="T68">
                        <a:pos x="T28" y="T29"/>
                      </a:cxn>
                      <a:cxn ang="T69">
                        <a:pos x="T30" y="T31"/>
                      </a:cxn>
                      <a:cxn ang="T70">
                        <a:pos x="T32" y="T33"/>
                      </a:cxn>
                      <a:cxn ang="T71">
                        <a:pos x="T34" y="T35"/>
                      </a:cxn>
                      <a:cxn ang="T72">
                        <a:pos x="T36" y="T37"/>
                      </a:cxn>
                      <a:cxn ang="T73">
                        <a:pos x="T38" y="T39"/>
                      </a:cxn>
                      <a:cxn ang="T74">
                        <a:pos x="T40" y="T41"/>
                      </a:cxn>
                      <a:cxn ang="T75">
                        <a:pos x="T42" y="T43"/>
                      </a:cxn>
                      <a:cxn ang="T76">
                        <a:pos x="T44" y="T45"/>
                      </a:cxn>
                      <a:cxn ang="T77">
                        <a:pos x="T46" y="T47"/>
                      </a:cxn>
                      <a:cxn ang="T78">
                        <a:pos x="T48" y="T49"/>
                      </a:cxn>
                      <a:cxn ang="T79">
                        <a:pos x="T50" y="T51"/>
                      </a:cxn>
                      <a:cxn ang="T80">
                        <a:pos x="T52" y="T53"/>
                      </a:cxn>
                    </a:cxnLst>
                    <a:rect l="T81" t="T82" r="T83" b="T84"/>
                    <a:pathLst>
                      <a:path w="301" h="291">
                        <a:moveTo>
                          <a:pt x="301" y="138"/>
                        </a:moveTo>
                        <a:lnTo>
                          <a:pt x="301" y="138"/>
                        </a:lnTo>
                        <a:lnTo>
                          <a:pt x="289" y="162"/>
                        </a:lnTo>
                        <a:lnTo>
                          <a:pt x="274" y="184"/>
                        </a:lnTo>
                        <a:lnTo>
                          <a:pt x="255" y="203"/>
                        </a:lnTo>
                        <a:lnTo>
                          <a:pt x="236" y="220"/>
                        </a:lnTo>
                        <a:lnTo>
                          <a:pt x="215" y="234"/>
                        </a:lnTo>
                        <a:lnTo>
                          <a:pt x="194" y="246"/>
                        </a:lnTo>
                        <a:lnTo>
                          <a:pt x="173" y="257"/>
                        </a:lnTo>
                        <a:lnTo>
                          <a:pt x="152" y="266"/>
                        </a:lnTo>
                        <a:lnTo>
                          <a:pt x="131" y="273"/>
                        </a:lnTo>
                        <a:lnTo>
                          <a:pt x="112" y="279"/>
                        </a:lnTo>
                        <a:lnTo>
                          <a:pt x="93" y="283"/>
                        </a:lnTo>
                        <a:lnTo>
                          <a:pt x="77" y="287"/>
                        </a:lnTo>
                        <a:lnTo>
                          <a:pt x="65" y="289"/>
                        </a:lnTo>
                        <a:lnTo>
                          <a:pt x="54" y="290"/>
                        </a:lnTo>
                        <a:lnTo>
                          <a:pt x="49" y="291"/>
                        </a:lnTo>
                        <a:lnTo>
                          <a:pt x="46" y="291"/>
                        </a:lnTo>
                        <a:lnTo>
                          <a:pt x="42" y="284"/>
                        </a:lnTo>
                        <a:lnTo>
                          <a:pt x="33" y="265"/>
                        </a:lnTo>
                        <a:lnTo>
                          <a:pt x="20" y="235"/>
                        </a:lnTo>
                        <a:lnTo>
                          <a:pt x="9" y="197"/>
                        </a:lnTo>
                        <a:lnTo>
                          <a:pt x="0" y="152"/>
                        </a:lnTo>
                        <a:lnTo>
                          <a:pt x="2" y="104"/>
                        </a:lnTo>
                        <a:lnTo>
                          <a:pt x="13" y="52"/>
                        </a:lnTo>
                        <a:lnTo>
                          <a:pt x="38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sp>
                <p:nvSpPr>
                  <p:cNvPr id="2166" name="Freeform 73"/>
                  <p:cNvSpPr>
                    <a:spLocks noChangeAspect="1"/>
                  </p:cNvSpPr>
                  <p:nvPr/>
                </p:nvSpPr>
                <p:spPr bwMode="auto">
                  <a:xfrm rot="275538">
                    <a:off x="3031" y="2801"/>
                    <a:ext cx="53" cy="47"/>
                  </a:xfrm>
                  <a:custGeom>
                    <a:avLst/>
                    <a:gdLst>
                      <a:gd name="T0" fmla="*/ 145 w 145"/>
                      <a:gd name="T1" fmla="*/ 74 h 154"/>
                      <a:gd name="T2" fmla="*/ 145 w 145"/>
                      <a:gd name="T3" fmla="*/ 74 h 154"/>
                      <a:gd name="T4" fmla="*/ 131 w 145"/>
                      <a:gd name="T5" fmla="*/ 97 h 154"/>
                      <a:gd name="T6" fmla="*/ 113 w 145"/>
                      <a:gd name="T7" fmla="*/ 114 h 154"/>
                      <a:gd name="T8" fmla="*/ 93 w 145"/>
                      <a:gd name="T9" fmla="*/ 129 h 154"/>
                      <a:gd name="T10" fmla="*/ 71 w 145"/>
                      <a:gd name="T11" fmla="*/ 140 h 154"/>
                      <a:gd name="T12" fmla="*/ 52 w 145"/>
                      <a:gd name="T13" fmla="*/ 146 h 154"/>
                      <a:gd name="T14" fmla="*/ 36 w 145"/>
                      <a:gd name="T15" fmla="*/ 151 h 154"/>
                      <a:gd name="T16" fmla="*/ 24 w 145"/>
                      <a:gd name="T17" fmla="*/ 153 h 154"/>
                      <a:gd name="T18" fmla="*/ 20 w 145"/>
                      <a:gd name="T19" fmla="*/ 154 h 154"/>
                      <a:gd name="T20" fmla="*/ 20 w 145"/>
                      <a:gd name="T21" fmla="*/ 154 h 154"/>
                      <a:gd name="T22" fmla="*/ 17 w 145"/>
                      <a:gd name="T23" fmla="*/ 150 h 154"/>
                      <a:gd name="T24" fmla="*/ 13 w 145"/>
                      <a:gd name="T25" fmla="*/ 138 h 154"/>
                      <a:gd name="T26" fmla="*/ 7 w 145"/>
                      <a:gd name="T27" fmla="*/ 120 h 154"/>
                      <a:gd name="T28" fmla="*/ 2 w 145"/>
                      <a:gd name="T29" fmla="*/ 98 h 154"/>
                      <a:gd name="T30" fmla="*/ 0 w 145"/>
                      <a:gd name="T31" fmla="*/ 73 h 154"/>
                      <a:gd name="T32" fmla="*/ 1 w 145"/>
                      <a:gd name="T33" fmla="*/ 48 h 154"/>
                      <a:gd name="T34" fmla="*/ 9 w 145"/>
                      <a:gd name="T35" fmla="*/ 22 h 154"/>
                      <a:gd name="T36" fmla="*/ 25 w 145"/>
                      <a:gd name="T37" fmla="*/ 0 h 154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145"/>
                      <a:gd name="T58" fmla="*/ 0 h 154"/>
                      <a:gd name="T59" fmla="*/ 145 w 145"/>
                      <a:gd name="T60" fmla="*/ 154 h 154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145" h="154">
                        <a:moveTo>
                          <a:pt x="145" y="74"/>
                        </a:moveTo>
                        <a:lnTo>
                          <a:pt x="145" y="74"/>
                        </a:lnTo>
                        <a:lnTo>
                          <a:pt x="131" y="97"/>
                        </a:lnTo>
                        <a:lnTo>
                          <a:pt x="113" y="114"/>
                        </a:lnTo>
                        <a:lnTo>
                          <a:pt x="93" y="129"/>
                        </a:lnTo>
                        <a:lnTo>
                          <a:pt x="71" y="140"/>
                        </a:lnTo>
                        <a:lnTo>
                          <a:pt x="52" y="146"/>
                        </a:lnTo>
                        <a:lnTo>
                          <a:pt x="36" y="151"/>
                        </a:lnTo>
                        <a:lnTo>
                          <a:pt x="24" y="153"/>
                        </a:lnTo>
                        <a:lnTo>
                          <a:pt x="20" y="154"/>
                        </a:lnTo>
                        <a:lnTo>
                          <a:pt x="17" y="150"/>
                        </a:lnTo>
                        <a:lnTo>
                          <a:pt x="13" y="138"/>
                        </a:lnTo>
                        <a:lnTo>
                          <a:pt x="7" y="120"/>
                        </a:lnTo>
                        <a:lnTo>
                          <a:pt x="2" y="98"/>
                        </a:lnTo>
                        <a:lnTo>
                          <a:pt x="0" y="73"/>
                        </a:lnTo>
                        <a:lnTo>
                          <a:pt x="1" y="48"/>
                        </a:lnTo>
                        <a:lnTo>
                          <a:pt x="9" y="22"/>
                        </a:lnTo>
                        <a:lnTo>
                          <a:pt x="25" y="0"/>
                        </a:lnTo>
                      </a:path>
                    </a:pathLst>
                  </a:custGeom>
                  <a:grpFill/>
                  <a:ln w="0">
                    <a:solidFill>
                      <a:srgbClr val="000000"/>
                    </a:solidFill>
                    <a:prstDash val="solid"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</p:grpSp>
            <p:grpSp>
              <p:nvGrpSpPr>
                <p:cNvPr id="2125" name="Group 74"/>
                <p:cNvGrpSpPr>
                  <a:grpSpLocks noChangeAspect="1"/>
                </p:cNvGrpSpPr>
                <p:nvPr/>
              </p:nvGrpSpPr>
              <p:grpSpPr bwMode="auto">
                <a:xfrm rot="20289127" flipH="1">
                  <a:off x="1841843" y="2219053"/>
                  <a:ext cx="74613" cy="119063"/>
                  <a:chOff x="3476" y="2515"/>
                  <a:chExt cx="325" cy="354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2157" name="Freeform 75"/>
                  <p:cNvSpPr>
                    <a:spLocks noChangeAspect="1"/>
                  </p:cNvSpPr>
                  <p:nvPr/>
                </p:nvSpPr>
                <p:spPr bwMode="auto">
                  <a:xfrm rot="-2584518">
                    <a:off x="3476" y="2533"/>
                    <a:ext cx="324" cy="336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grpSp>
                <p:nvGrpSpPr>
                  <p:cNvPr id="2158" name="Group 76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562" y="2515"/>
                    <a:ext cx="239" cy="293"/>
                    <a:chOff x="3562" y="2515"/>
                    <a:chExt cx="239" cy="293"/>
                  </a:xfrm>
                  <a:grpFill/>
                </p:grpSpPr>
                <p:sp>
                  <p:nvSpPr>
                    <p:cNvPr id="2159" name="Freeform 77"/>
                    <p:cNvSpPr>
                      <a:spLocks noChangeAspect="1"/>
                    </p:cNvSpPr>
                    <p:nvPr/>
                  </p:nvSpPr>
                  <p:spPr bwMode="auto">
                    <a:xfrm rot="-2584518">
                      <a:off x="3562" y="2515"/>
                      <a:ext cx="195" cy="293"/>
                    </a:xfrm>
                    <a:custGeom>
                      <a:avLst/>
                      <a:gdLst>
                        <a:gd name="T0" fmla="*/ 0 w 313"/>
                        <a:gd name="T1" fmla="*/ 518 h 518"/>
                        <a:gd name="T2" fmla="*/ 0 w 313"/>
                        <a:gd name="T3" fmla="*/ 518 h 518"/>
                        <a:gd name="T4" fmla="*/ 10 w 313"/>
                        <a:gd name="T5" fmla="*/ 505 h 518"/>
                        <a:gd name="T6" fmla="*/ 23 w 313"/>
                        <a:gd name="T7" fmla="*/ 489 h 518"/>
                        <a:gd name="T8" fmla="*/ 39 w 313"/>
                        <a:gd name="T9" fmla="*/ 468 h 518"/>
                        <a:gd name="T10" fmla="*/ 57 w 313"/>
                        <a:gd name="T11" fmla="*/ 443 h 518"/>
                        <a:gd name="T12" fmla="*/ 77 w 313"/>
                        <a:gd name="T13" fmla="*/ 415 h 518"/>
                        <a:gd name="T14" fmla="*/ 99 w 313"/>
                        <a:gd name="T15" fmla="*/ 385 h 518"/>
                        <a:gd name="T16" fmla="*/ 122 w 313"/>
                        <a:gd name="T17" fmla="*/ 352 h 518"/>
                        <a:gd name="T18" fmla="*/ 146 w 313"/>
                        <a:gd name="T19" fmla="*/ 316 h 518"/>
                        <a:gd name="T20" fmla="*/ 170 w 313"/>
                        <a:gd name="T21" fmla="*/ 280 h 518"/>
                        <a:gd name="T22" fmla="*/ 194 w 313"/>
                        <a:gd name="T23" fmla="*/ 242 h 518"/>
                        <a:gd name="T24" fmla="*/ 217 w 313"/>
                        <a:gd name="T25" fmla="*/ 201 h 518"/>
                        <a:gd name="T26" fmla="*/ 240 w 313"/>
                        <a:gd name="T27" fmla="*/ 161 h 518"/>
                        <a:gd name="T28" fmla="*/ 261 w 313"/>
                        <a:gd name="T29" fmla="*/ 121 h 518"/>
                        <a:gd name="T30" fmla="*/ 280 w 313"/>
                        <a:gd name="T31" fmla="*/ 80 h 518"/>
                        <a:gd name="T32" fmla="*/ 298 w 313"/>
                        <a:gd name="T33" fmla="*/ 39 h 518"/>
                        <a:gd name="T34" fmla="*/ 313 w 313"/>
                        <a:gd name="T35" fmla="*/ 0 h 518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w 313"/>
                        <a:gd name="T55" fmla="*/ 0 h 518"/>
                        <a:gd name="T56" fmla="*/ 313 w 313"/>
                        <a:gd name="T57" fmla="*/ 518 h 518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T54" t="T55" r="T56" b="T57"/>
                      <a:pathLst>
                        <a:path w="313" h="518">
                          <a:moveTo>
                            <a:pt x="0" y="518"/>
                          </a:moveTo>
                          <a:lnTo>
                            <a:pt x="0" y="518"/>
                          </a:lnTo>
                          <a:lnTo>
                            <a:pt x="10" y="505"/>
                          </a:lnTo>
                          <a:lnTo>
                            <a:pt x="23" y="489"/>
                          </a:lnTo>
                          <a:lnTo>
                            <a:pt x="39" y="468"/>
                          </a:lnTo>
                          <a:lnTo>
                            <a:pt x="57" y="443"/>
                          </a:lnTo>
                          <a:lnTo>
                            <a:pt x="77" y="415"/>
                          </a:lnTo>
                          <a:lnTo>
                            <a:pt x="99" y="385"/>
                          </a:lnTo>
                          <a:lnTo>
                            <a:pt x="122" y="352"/>
                          </a:lnTo>
                          <a:lnTo>
                            <a:pt x="146" y="316"/>
                          </a:lnTo>
                          <a:lnTo>
                            <a:pt x="170" y="280"/>
                          </a:lnTo>
                          <a:lnTo>
                            <a:pt x="194" y="242"/>
                          </a:lnTo>
                          <a:lnTo>
                            <a:pt x="217" y="201"/>
                          </a:lnTo>
                          <a:lnTo>
                            <a:pt x="240" y="161"/>
                          </a:lnTo>
                          <a:lnTo>
                            <a:pt x="261" y="121"/>
                          </a:lnTo>
                          <a:lnTo>
                            <a:pt x="280" y="80"/>
                          </a:lnTo>
                          <a:lnTo>
                            <a:pt x="298" y="39"/>
                          </a:lnTo>
                          <a:lnTo>
                            <a:pt x="313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160" name="Freeform 78"/>
                    <p:cNvSpPr>
                      <a:spLocks noChangeAspect="1"/>
                    </p:cNvSpPr>
                    <p:nvPr/>
                  </p:nvSpPr>
                  <p:spPr bwMode="auto">
                    <a:xfrm rot="-2584518">
                      <a:off x="3576" y="2633"/>
                      <a:ext cx="225" cy="164"/>
                    </a:xfrm>
                    <a:custGeom>
                      <a:avLst/>
                      <a:gdLst>
                        <a:gd name="T0" fmla="*/ 360 w 360"/>
                        <a:gd name="T1" fmla="*/ 170 h 288"/>
                        <a:gd name="T2" fmla="*/ 360 w 360"/>
                        <a:gd name="T3" fmla="*/ 170 h 288"/>
                        <a:gd name="T4" fmla="*/ 341 w 360"/>
                        <a:gd name="T5" fmla="*/ 193 h 288"/>
                        <a:gd name="T6" fmla="*/ 319 w 360"/>
                        <a:gd name="T7" fmla="*/ 212 h 288"/>
                        <a:gd name="T8" fmla="*/ 295 w 360"/>
                        <a:gd name="T9" fmla="*/ 229 h 288"/>
                        <a:gd name="T10" fmla="*/ 271 w 360"/>
                        <a:gd name="T11" fmla="*/ 243 h 288"/>
                        <a:gd name="T12" fmla="*/ 246 w 360"/>
                        <a:gd name="T13" fmla="*/ 255 h 288"/>
                        <a:gd name="T14" fmla="*/ 220 w 360"/>
                        <a:gd name="T15" fmla="*/ 264 h 288"/>
                        <a:gd name="T16" fmla="*/ 195 w 360"/>
                        <a:gd name="T17" fmla="*/ 272 h 288"/>
                        <a:gd name="T18" fmla="*/ 170 w 360"/>
                        <a:gd name="T19" fmla="*/ 278 h 288"/>
                        <a:gd name="T20" fmla="*/ 147 w 360"/>
                        <a:gd name="T21" fmla="*/ 283 h 288"/>
                        <a:gd name="T22" fmla="*/ 125 w 360"/>
                        <a:gd name="T23" fmla="*/ 285 h 288"/>
                        <a:gd name="T24" fmla="*/ 106 w 360"/>
                        <a:gd name="T25" fmla="*/ 287 h 288"/>
                        <a:gd name="T26" fmla="*/ 88 w 360"/>
                        <a:gd name="T27" fmla="*/ 288 h 288"/>
                        <a:gd name="T28" fmla="*/ 75 w 360"/>
                        <a:gd name="T29" fmla="*/ 288 h 288"/>
                        <a:gd name="T30" fmla="*/ 64 w 360"/>
                        <a:gd name="T31" fmla="*/ 288 h 288"/>
                        <a:gd name="T32" fmla="*/ 57 w 360"/>
                        <a:gd name="T33" fmla="*/ 288 h 288"/>
                        <a:gd name="T34" fmla="*/ 55 w 360"/>
                        <a:gd name="T35" fmla="*/ 288 h 288"/>
                        <a:gd name="T36" fmla="*/ 55 w 360"/>
                        <a:gd name="T37" fmla="*/ 288 h 288"/>
                        <a:gd name="T38" fmla="*/ 53 w 360"/>
                        <a:gd name="T39" fmla="*/ 284 h 288"/>
                        <a:gd name="T40" fmla="*/ 48 w 360"/>
                        <a:gd name="T41" fmla="*/ 273 h 288"/>
                        <a:gd name="T42" fmla="*/ 41 w 360"/>
                        <a:gd name="T43" fmla="*/ 257 h 288"/>
                        <a:gd name="T44" fmla="*/ 33 w 360"/>
                        <a:gd name="T45" fmla="*/ 237 h 288"/>
                        <a:gd name="T46" fmla="*/ 25 w 360"/>
                        <a:gd name="T47" fmla="*/ 215 h 288"/>
                        <a:gd name="T48" fmla="*/ 16 w 360"/>
                        <a:gd name="T49" fmla="*/ 192 h 288"/>
                        <a:gd name="T50" fmla="*/ 9 w 360"/>
                        <a:gd name="T51" fmla="*/ 171 h 288"/>
                        <a:gd name="T52" fmla="*/ 3 w 360"/>
                        <a:gd name="T53" fmla="*/ 153 h 288"/>
                        <a:gd name="T54" fmla="*/ 3 w 360"/>
                        <a:gd name="T55" fmla="*/ 153 h 288"/>
                        <a:gd name="T56" fmla="*/ 0 w 360"/>
                        <a:gd name="T57" fmla="*/ 134 h 288"/>
                        <a:gd name="T58" fmla="*/ 0 w 360"/>
                        <a:gd name="T59" fmla="*/ 112 h 288"/>
                        <a:gd name="T60" fmla="*/ 2 w 360"/>
                        <a:gd name="T61" fmla="*/ 89 h 288"/>
                        <a:gd name="T62" fmla="*/ 6 w 360"/>
                        <a:gd name="T63" fmla="*/ 66 h 288"/>
                        <a:gd name="T64" fmla="*/ 10 w 360"/>
                        <a:gd name="T65" fmla="*/ 45 h 288"/>
                        <a:gd name="T66" fmla="*/ 16 w 360"/>
                        <a:gd name="T67" fmla="*/ 25 h 288"/>
                        <a:gd name="T68" fmla="*/ 22 w 360"/>
                        <a:gd name="T69" fmla="*/ 10 h 288"/>
                        <a:gd name="T70" fmla="*/ 28 w 360"/>
                        <a:gd name="T71" fmla="*/ 0 h 288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w 360"/>
                        <a:gd name="T109" fmla="*/ 0 h 288"/>
                        <a:gd name="T110" fmla="*/ 360 w 360"/>
                        <a:gd name="T111" fmla="*/ 288 h 288"/>
                      </a:gdLst>
                      <a:ahLst/>
                      <a:cxnLst>
                        <a:cxn ang="T72">
                          <a:pos x="T0" y="T1"/>
                        </a:cxn>
                        <a:cxn ang="T73">
                          <a:pos x="T2" y="T3"/>
                        </a:cxn>
                        <a:cxn ang="T74">
                          <a:pos x="T4" y="T5"/>
                        </a:cxn>
                        <a:cxn ang="T75">
                          <a:pos x="T6" y="T7"/>
                        </a:cxn>
                        <a:cxn ang="T76">
                          <a:pos x="T8" y="T9"/>
                        </a:cxn>
                        <a:cxn ang="T77">
                          <a:pos x="T10" y="T11"/>
                        </a:cxn>
                        <a:cxn ang="T78">
                          <a:pos x="T12" y="T13"/>
                        </a:cxn>
                        <a:cxn ang="T79">
                          <a:pos x="T14" y="T15"/>
                        </a:cxn>
                        <a:cxn ang="T80">
                          <a:pos x="T16" y="T17"/>
                        </a:cxn>
                        <a:cxn ang="T81">
                          <a:pos x="T18" y="T19"/>
                        </a:cxn>
                        <a:cxn ang="T82">
                          <a:pos x="T20" y="T21"/>
                        </a:cxn>
                        <a:cxn ang="T83">
                          <a:pos x="T22" y="T23"/>
                        </a:cxn>
                        <a:cxn ang="T84">
                          <a:pos x="T24" y="T25"/>
                        </a:cxn>
                        <a:cxn ang="T85">
                          <a:pos x="T26" y="T27"/>
                        </a:cxn>
                        <a:cxn ang="T86">
                          <a:pos x="T28" y="T29"/>
                        </a:cxn>
                        <a:cxn ang="T87">
                          <a:pos x="T30" y="T31"/>
                        </a:cxn>
                        <a:cxn ang="T88">
                          <a:pos x="T32" y="T33"/>
                        </a:cxn>
                        <a:cxn ang="T89">
                          <a:pos x="T34" y="T35"/>
                        </a:cxn>
                        <a:cxn ang="T90">
                          <a:pos x="T36" y="T37"/>
                        </a:cxn>
                        <a:cxn ang="T91">
                          <a:pos x="T38" y="T39"/>
                        </a:cxn>
                        <a:cxn ang="T92">
                          <a:pos x="T40" y="T41"/>
                        </a:cxn>
                        <a:cxn ang="T93">
                          <a:pos x="T42" y="T43"/>
                        </a:cxn>
                        <a:cxn ang="T94">
                          <a:pos x="T44" y="T45"/>
                        </a:cxn>
                        <a:cxn ang="T95">
                          <a:pos x="T46" y="T47"/>
                        </a:cxn>
                        <a:cxn ang="T96">
                          <a:pos x="T48" y="T49"/>
                        </a:cxn>
                        <a:cxn ang="T97">
                          <a:pos x="T50" y="T51"/>
                        </a:cxn>
                        <a:cxn ang="T98">
                          <a:pos x="T52" y="T53"/>
                        </a:cxn>
                        <a:cxn ang="T99">
                          <a:pos x="T54" y="T55"/>
                        </a:cxn>
                        <a:cxn ang="T100">
                          <a:pos x="T56" y="T57"/>
                        </a:cxn>
                        <a:cxn ang="T101">
                          <a:pos x="T58" y="T59"/>
                        </a:cxn>
                        <a:cxn ang="T102">
                          <a:pos x="T60" y="T61"/>
                        </a:cxn>
                        <a:cxn ang="T103">
                          <a:pos x="T62" y="T63"/>
                        </a:cxn>
                        <a:cxn ang="T104">
                          <a:pos x="T64" y="T65"/>
                        </a:cxn>
                        <a:cxn ang="T105">
                          <a:pos x="T66" y="T67"/>
                        </a:cxn>
                        <a:cxn ang="T106">
                          <a:pos x="T68" y="T69"/>
                        </a:cxn>
                        <a:cxn ang="T107">
                          <a:pos x="T70" y="T71"/>
                        </a:cxn>
                      </a:cxnLst>
                      <a:rect l="T108" t="T109" r="T110" b="T111"/>
                      <a:pathLst>
                        <a:path w="360" h="288">
                          <a:moveTo>
                            <a:pt x="360" y="170"/>
                          </a:moveTo>
                          <a:lnTo>
                            <a:pt x="360" y="170"/>
                          </a:lnTo>
                          <a:lnTo>
                            <a:pt x="341" y="193"/>
                          </a:lnTo>
                          <a:lnTo>
                            <a:pt x="319" y="212"/>
                          </a:lnTo>
                          <a:lnTo>
                            <a:pt x="295" y="229"/>
                          </a:lnTo>
                          <a:lnTo>
                            <a:pt x="271" y="243"/>
                          </a:lnTo>
                          <a:lnTo>
                            <a:pt x="246" y="255"/>
                          </a:lnTo>
                          <a:lnTo>
                            <a:pt x="220" y="264"/>
                          </a:lnTo>
                          <a:lnTo>
                            <a:pt x="195" y="272"/>
                          </a:lnTo>
                          <a:lnTo>
                            <a:pt x="170" y="278"/>
                          </a:lnTo>
                          <a:lnTo>
                            <a:pt x="147" y="283"/>
                          </a:lnTo>
                          <a:lnTo>
                            <a:pt x="125" y="285"/>
                          </a:lnTo>
                          <a:lnTo>
                            <a:pt x="106" y="287"/>
                          </a:lnTo>
                          <a:lnTo>
                            <a:pt x="88" y="288"/>
                          </a:lnTo>
                          <a:lnTo>
                            <a:pt x="75" y="288"/>
                          </a:lnTo>
                          <a:lnTo>
                            <a:pt x="64" y="288"/>
                          </a:lnTo>
                          <a:lnTo>
                            <a:pt x="57" y="288"/>
                          </a:lnTo>
                          <a:lnTo>
                            <a:pt x="55" y="288"/>
                          </a:lnTo>
                          <a:lnTo>
                            <a:pt x="53" y="284"/>
                          </a:lnTo>
                          <a:lnTo>
                            <a:pt x="48" y="273"/>
                          </a:lnTo>
                          <a:lnTo>
                            <a:pt x="41" y="257"/>
                          </a:lnTo>
                          <a:lnTo>
                            <a:pt x="33" y="237"/>
                          </a:lnTo>
                          <a:lnTo>
                            <a:pt x="25" y="215"/>
                          </a:lnTo>
                          <a:lnTo>
                            <a:pt x="16" y="192"/>
                          </a:lnTo>
                          <a:lnTo>
                            <a:pt x="9" y="171"/>
                          </a:lnTo>
                          <a:lnTo>
                            <a:pt x="3" y="153"/>
                          </a:lnTo>
                          <a:lnTo>
                            <a:pt x="0" y="134"/>
                          </a:lnTo>
                          <a:lnTo>
                            <a:pt x="0" y="112"/>
                          </a:lnTo>
                          <a:lnTo>
                            <a:pt x="2" y="89"/>
                          </a:lnTo>
                          <a:lnTo>
                            <a:pt x="6" y="66"/>
                          </a:lnTo>
                          <a:lnTo>
                            <a:pt x="10" y="45"/>
                          </a:lnTo>
                          <a:lnTo>
                            <a:pt x="16" y="25"/>
                          </a:lnTo>
                          <a:lnTo>
                            <a:pt x="22" y="10"/>
                          </a:lnTo>
                          <a:lnTo>
                            <a:pt x="28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161" name="Freeform 79"/>
                    <p:cNvSpPr>
                      <a:spLocks noChangeAspect="1"/>
                    </p:cNvSpPr>
                    <p:nvPr/>
                  </p:nvSpPr>
                  <p:spPr bwMode="auto">
                    <a:xfrm rot="-2584518">
                      <a:off x="3580" y="2562"/>
                      <a:ext cx="187" cy="165"/>
                    </a:xfrm>
                    <a:custGeom>
                      <a:avLst/>
                      <a:gdLst>
                        <a:gd name="T0" fmla="*/ 301 w 301"/>
                        <a:gd name="T1" fmla="*/ 138 h 291"/>
                        <a:gd name="T2" fmla="*/ 301 w 301"/>
                        <a:gd name="T3" fmla="*/ 138 h 291"/>
                        <a:gd name="T4" fmla="*/ 289 w 301"/>
                        <a:gd name="T5" fmla="*/ 162 h 291"/>
                        <a:gd name="T6" fmla="*/ 274 w 301"/>
                        <a:gd name="T7" fmla="*/ 184 h 291"/>
                        <a:gd name="T8" fmla="*/ 255 w 301"/>
                        <a:gd name="T9" fmla="*/ 203 h 291"/>
                        <a:gd name="T10" fmla="*/ 236 w 301"/>
                        <a:gd name="T11" fmla="*/ 220 h 291"/>
                        <a:gd name="T12" fmla="*/ 215 w 301"/>
                        <a:gd name="T13" fmla="*/ 234 h 291"/>
                        <a:gd name="T14" fmla="*/ 194 w 301"/>
                        <a:gd name="T15" fmla="*/ 246 h 291"/>
                        <a:gd name="T16" fmla="*/ 173 w 301"/>
                        <a:gd name="T17" fmla="*/ 257 h 291"/>
                        <a:gd name="T18" fmla="*/ 152 w 301"/>
                        <a:gd name="T19" fmla="*/ 266 h 291"/>
                        <a:gd name="T20" fmla="*/ 131 w 301"/>
                        <a:gd name="T21" fmla="*/ 273 h 291"/>
                        <a:gd name="T22" fmla="*/ 112 w 301"/>
                        <a:gd name="T23" fmla="*/ 279 h 291"/>
                        <a:gd name="T24" fmla="*/ 93 w 301"/>
                        <a:gd name="T25" fmla="*/ 283 h 291"/>
                        <a:gd name="T26" fmla="*/ 77 w 301"/>
                        <a:gd name="T27" fmla="*/ 287 h 291"/>
                        <a:gd name="T28" fmla="*/ 65 w 301"/>
                        <a:gd name="T29" fmla="*/ 289 h 291"/>
                        <a:gd name="T30" fmla="*/ 54 w 301"/>
                        <a:gd name="T31" fmla="*/ 290 h 291"/>
                        <a:gd name="T32" fmla="*/ 49 w 301"/>
                        <a:gd name="T33" fmla="*/ 291 h 291"/>
                        <a:gd name="T34" fmla="*/ 46 w 301"/>
                        <a:gd name="T35" fmla="*/ 291 h 291"/>
                        <a:gd name="T36" fmla="*/ 46 w 301"/>
                        <a:gd name="T37" fmla="*/ 291 h 291"/>
                        <a:gd name="T38" fmla="*/ 42 w 301"/>
                        <a:gd name="T39" fmla="*/ 284 h 291"/>
                        <a:gd name="T40" fmla="*/ 33 w 301"/>
                        <a:gd name="T41" fmla="*/ 265 h 291"/>
                        <a:gd name="T42" fmla="*/ 20 w 301"/>
                        <a:gd name="T43" fmla="*/ 235 h 291"/>
                        <a:gd name="T44" fmla="*/ 9 w 301"/>
                        <a:gd name="T45" fmla="*/ 197 h 291"/>
                        <a:gd name="T46" fmla="*/ 0 w 301"/>
                        <a:gd name="T47" fmla="*/ 152 h 291"/>
                        <a:gd name="T48" fmla="*/ 2 w 301"/>
                        <a:gd name="T49" fmla="*/ 104 h 291"/>
                        <a:gd name="T50" fmla="*/ 13 w 301"/>
                        <a:gd name="T51" fmla="*/ 52 h 291"/>
                        <a:gd name="T52" fmla="*/ 38 w 301"/>
                        <a:gd name="T53" fmla="*/ 0 h 291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w 301"/>
                        <a:gd name="T82" fmla="*/ 0 h 291"/>
                        <a:gd name="T83" fmla="*/ 301 w 301"/>
                        <a:gd name="T84" fmla="*/ 291 h 291"/>
                      </a:gdLst>
                      <a:ahLst/>
                      <a:cxnLst>
                        <a:cxn ang="T54">
                          <a:pos x="T0" y="T1"/>
                        </a:cxn>
                        <a:cxn ang="T55">
                          <a:pos x="T2" y="T3"/>
                        </a:cxn>
                        <a:cxn ang="T56">
                          <a:pos x="T4" y="T5"/>
                        </a:cxn>
                        <a:cxn ang="T57">
                          <a:pos x="T6" y="T7"/>
                        </a:cxn>
                        <a:cxn ang="T58">
                          <a:pos x="T8" y="T9"/>
                        </a:cxn>
                        <a:cxn ang="T59">
                          <a:pos x="T10" y="T11"/>
                        </a:cxn>
                        <a:cxn ang="T60">
                          <a:pos x="T12" y="T13"/>
                        </a:cxn>
                        <a:cxn ang="T61">
                          <a:pos x="T14" y="T15"/>
                        </a:cxn>
                        <a:cxn ang="T62">
                          <a:pos x="T16" y="T17"/>
                        </a:cxn>
                        <a:cxn ang="T63">
                          <a:pos x="T18" y="T19"/>
                        </a:cxn>
                        <a:cxn ang="T64">
                          <a:pos x="T20" y="T21"/>
                        </a:cxn>
                        <a:cxn ang="T65">
                          <a:pos x="T22" y="T23"/>
                        </a:cxn>
                        <a:cxn ang="T66">
                          <a:pos x="T24" y="T25"/>
                        </a:cxn>
                        <a:cxn ang="T67">
                          <a:pos x="T26" y="T27"/>
                        </a:cxn>
                        <a:cxn ang="T68">
                          <a:pos x="T28" y="T29"/>
                        </a:cxn>
                        <a:cxn ang="T69">
                          <a:pos x="T30" y="T31"/>
                        </a:cxn>
                        <a:cxn ang="T70">
                          <a:pos x="T32" y="T33"/>
                        </a:cxn>
                        <a:cxn ang="T71">
                          <a:pos x="T34" y="T35"/>
                        </a:cxn>
                        <a:cxn ang="T72">
                          <a:pos x="T36" y="T37"/>
                        </a:cxn>
                        <a:cxn ang="T73">
                          <a:pos x="T38" y="T39"/>
                        </a:cxn>
                        <a:cxn ang="T74">
                          <a:pos x="T40" y="T41"/>
                        </a:cxn>
                        <a:cxn ang="T75">
                          <a:pos x="T42" y="T43"/>
                        </a:cxn>
                        <a:cxn ang="T76">
                          <a:pos x="T44" y="T45"/>
                        </a:cxn>
                        <a:cxn ang="T77">
                          <a:pos x="T46" y="T47"/>
                        </a:cxn>
                        <a:cxn ang="T78">
                          <a:pos x="T48" y="T49"/>
                        </a:cxn>
                        <a:cxn ang="T79">
                          <a:pos x="T50" y="T51"/>
                        </a:cxn>
                        <a:cxn ang="T80">
                          <a:pos x="T52" y="T53"/>
                        </a:cxn>
                      </a:cxnLst>
                      <a:rect l="T81" t="T82" r="T83" b="T84"/>
                      <a:pathLst>
                        <a:path w="301" h="291">
                          <a:moveTo>
                            <a:pt x="301" y="138"/>
                          </a:moveTo>
                          <a:lnTo>
                            <a:pt x="301" y="138"/>
                          </a:lnTo>
                          <a:lnTo>
                            <a:pt x="289" y="162"/>
                          </a:lnTo>
                          <a:lnTo>
                            <a:pt x="274" y="184"/>
                          </a:lnTo>
                          <a:lnTo>
                            <a:pt x="255" y="203"/>
                          </a:lnTo>
                          <a:lnTo>
                            <a:pt x="236" y="220"/>
                          </a:lnTo>
                          <a:lnTo>
                            <a:pt x="215" y="234"/>
                          </a:lnTo>
                          <a:lnTo>
                            <a:pt x="194" y="246"/>
                          </a:lnTo>
                          <a:lnTo>
                            <a:pt x="173" y="257"/>
                          </a:lnTo>
                          <a:lnTo>
                            <a:pt x="152" y="266"/>
                          </a:lnTo>
                          <a:lnTo>
                            <a:pt x="131" y="273"/>
                          </a:lnTo>
                          <a:lnTo>
                            <a:pt x="112" y="279"/>
                          </a:lnTo>
                          <a:lnTo>
                            <a:pt x="93" y="283"/>
                          </a:lnTo>
                          <a:lnTo>
                            <a:pt x="77" y="287"/>
                          </a:lnTo>
                          <a:lnTo>
                            <a:pt x="65" y="289"/>
                          </a:lnTo>
                          <a:lnTo>
                            <a:pt x="54" y="290"/>
                          </a:lnTo>
                          <a:lnTo>
                            <a:pt x="49" y="291"/>
                          </a:lnTo>
                          <a:lnTo>
                            <a:pt x="46" y="291"/>
                          </a:lnTo>
                          <a:lnTo>
                            <a:pt x="42" y="284"/>
                          </a:lnTo>
                          <a:lnTo>
                            <a:pt x="33" y="265"/>
                          </a:lnTo>
                          <a:lnTo>
                            <a:pt x="20" y="235"/>
                          </a:lnTo>
                          <a:lnTo>
                            <a:pt x="9" y="197"/>
                          </a:lnTo>
                          <a:lnTo>
                            <a:pt x="0" y="152"/>
                          </a:lnTo>
                          <a:lnTo>
                            <a:pt x="2" y="104"/>
                          </a:lnTo>
                          <a:lnTo>
                            <a:pt x="13" y="52"/>
                          </a:lnTo>
                          <a:lnTo>
                            <a:pt x="38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162" name="Freeform 80"/>
                    <p:cNvSpPr>
                      <a:spLocks noChangeAspect="1"/>
                    </p:cNvSpPr>
                    <p:nvPr/>
                  </p:nvSpPr>
                  <p:spPr bwMode="auto">
                    <a:xfrm rot="-2584518">
                      <a:off x="3620" y="2552"/>
                      <a:ext cx="90" cy="87"/>
                    </a:xfrm>
                    <a:custGeom>
                      <a:avLst/>
                      <a:gdLst>
                        <a:gd name="T0" fmla="*/ 145 w 145"/>
                        <a:gd name="T1" fmla="*/ 74 h 154"/>
                        <a:gd name="T2" fmla="*/ 145 w 145"/>
                        <a:gd name="T3" fmla="*/ 74 h 154"/>
                        <a:gd name="T4" fmla="*/ 131 w 145"/>
                        <a:gd name="T5" fmla="*/ 97 h 154"/>
                        <a:gd name="T6" fmla="*/ 113 w 145"/>
                        <a:gd name="T7" fmla="*/ 114 h 154"/>
                        <a:gd name="T8" fmla="*/ 93 w 145"/>
                        <a:gd name="T9" fmla="*/ 129 h 154"/>
                        <a:gd name="T10" fmla="*/ 71 w 145"/>
                        <a:gd name="T11" fmla="*/ 140 h 154"/>
                        <a:gd name="T12" fmla="*/ 52 w 145"/>
                        <a:gd name="T13" fmla="*/ 146 h 154"/>
                        <a:gd name="T14" fmla="*/ 36 w 145"/>
                        <a:gd name="T15" fmla="*/ 151 h 154"/>
                        <a:gd name="T16" fmla="*/ 24 w 145"/>
                        <a:gd name="T17" fmla="*/ 153 h 154"/>
                        <a:gd name="T18" fmla="*/ 20 w 145"/>
                        <a:gd name="T19" fmla="*/ 154 h 154"/>
                        <a:gd name="T20" fmla="*/ 20 w 145"/>
                        <a:gd name="T21" fmla="*/ 154 h 154"/>
                        <a:gd name="T22" fmla="*/ 17 w 145"/>
                        <a:gd name="T23" fmla="*/ 150 h 154"/>
                        <a:gd name="T24" fmla="*/ 13 w 145"/>
                        <a:gd name="T25" fmla="*/ 138 h 154"/>
                        <a:gd name="T26" fmla="*/ 7 w 145"/>
                        <a:gd name="T27" fmla="*/ 120 h 154"/>
                        <a:gd name="T28" fmla="*/ 2 w 145"/>
                        <a:gd name="T29" fmla="*/ 98 h 154"/>
                        <a:gd name="T30" fmla="*/ 0 w 145"/>
                        <a:gd name="T31" fmla="*/ 73 h 154"/>
                        <a:gd name="T32" fmla="*/ 1 w 145"/>
                        <a:gd name="T33" fmla="*/ 48 h 154"/>
                        <a:gd name="T34" fmla="*/ 9 w 145"/>
                        <a:gd name="T35" fmla="*/ 22 h 154"/>
                        <a:gd name="T36" fmla="*/ 25 w 145"/>
                        <a:gd name="T37" fmla="*/ 0 h 154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w 145"/>
                        <a:gd name="T58" fmla="*/ 0 h 154"/>
                        <a:gd name="T59" fmla="*/ 145 w 145"/>
                        <a:gd name="T60" fmla="*/ 154 h 154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T57" t="T58" r="T59" b="T60"/>
                      <a:pathLst>
                        <a:path w="145" h="154">
                          <a:moveTo>
                            <a:pt x="145" y="74"/>
                          </a:moveTo>
                          <a:lnTo>
                            <a:pt x="145" y="74"/>
                          </a:lnTo>
                          <a:lnTo>
                            <a:pt x="131" y="97"/>
                          </a:lnTo>
                          <a:lnTo>
                            <a:pt x="113" y="114"/>
                          </a:lnTo>
                          <a:lnTo>
                            <a:pt x="93" y="129"/>
                          </a:lnTo>
                          <a:lnTo>
                            <a:pt x="71" y="140"/>
                          </a:lnTo>
                          <a:lnTo>
                            <a:pt x="52" y="146"/>
                          </a:lnTo>
                          <a:lnTo>
                            <a:pt x="36" y="151"/>
                          </a:lnTo>
                          <a:lnTo>
                            <a:pt x="24" y="153"/>
                          </a:lnTo>
                          <a:lnTo>
                            <a:pt x="20" y="154"/>
                          </a:lnTo>
                          <a:lnTo>
                            <a:pt x="17" y="150"/>
                          </a:lnTo>
                          <a:lnTo>
                            <a:pt x="13" y="138"/>
                          </a:lnTo>
                          <a:lnTo>
                            <a:pt x="7" y="120"/>
                          </a:lnTo>
                          <a:lnTo>
                            <a:pt x="2" y="98"/>
                          </a:lnTo>
                          <a:lnTo>
                            <a:pt x="0" y="73"/>
                          </a:lnTo>
                          <a:lnTo>
                            <a:pt x="1" y="48"/>
                          </a:lnTo>
                          <a:lnTo>
                            <a:pt x="9" y="22"/>
                          </a:lnTo>
                          <a:lnTo>
                            <a:pt x="25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</p:grpSp>
            <p:sp>
              <p:nvSpPr>
                <p:cNvPr id="2126" name="Rectangle 81"/>
                <p:cNvSpPr>
                  <a:spLocks noChangeAspect="1" noChangeArrowheads="1"/>
                </p:cNvSpPr>
                <p:nvPr/>
              </p:nvSpPr>
              <p:spPr bwMode="auto">
                <a:xfrm rot="20289127" flipH="1">
                  <a:off x="1886293" y="2333353"/>
                  <a:ext cx="15875" cy="20638"/>
                </a:xfrm>
                <a:prstGeom prst="rect">
                  <a:avLst/>
                </a:prstGeom>
                <a:solidFill>
                  <a:schemeClr val="bg1">
                    <a:lumMod val="75000"/>
                  </a:schemeClr>
                </a:solidFill>
                <a:ln w="9525">
                  <a:solidFill>
                    <a:srgbClr val="CCECFF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>
                    <a:cs typeface="Arial" charset="0"/>
                  </a:endParaRPr>
                </a:p>
              </p:txBody>
            </p:sp>
            <p:sp>
              <p:nvSpPr>
                <p:cNvPr id="2127" name="Freeform 82"/>
                <p:cNvSpPr>
                  <a:spLocks noChangeAspect="1"/>
                </p:cNvSpPr>
                <p:nvPr/>
              </p:nvSpPr>
              <p:spPr bwMode="auto">
                <a:xfrm rot="21516436" flipH="1">
                  <a:off x="1872006" y="2323828"/>
                  <a:ext cx="163513" cy="127000"/>
                </a:xfrm>
                <a:custGeom>
                  <a:avLst/>
                  <a:gdLst>
                    <a:gd name="T0" fmla="*/ 320 w 341"/>
                    <a:gd name="T1" fmla="*/ 0 h 252"/>
                    <a:gd name="T2" fmla="*/ 288 w 341"/>
                    <a:gd name="T3" fmla="*/ 96 h 252"/>
                    <a:gd name="T4" fmla="*/ 0 w 341"/>
                    <a:gd name="T5" fmla="*/ 252 h 252"/>
                    <a:gd name="T6" fmla="*/ 0 60000 65536"/>
                    <a:gd name="T7" fmla="*/ 0 60000 65536"/>
                    <a:gd name="T8" fmla="*/ 0 60000 65536"/>
                    <a:gd name="T9" fmla="*/ 0 w 341"/>
                    <a:gd name="T10" fmla="*/ 0 h 252"/>
                    <a:gd name="T11" fmla="*/ 341 w 341"/>
                    <a:gd name="T12" fmla="*/ 252 h 25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341" h="252">
                      <a:moveTo>
                        <a:pt x="320" y="0"/>
                      </a:moveTo>
                      <a:cubicBezTo>
                        <a:pt x="330" y="27"/>
                        <a:pt x="341" y="54"/>
                        <a:pt x="288" y="96"/>
                      </a:cubicBezTo>
                      <a:cubicBezTo>
                        <a:pt x="235" y="138"/>
                        <a:pt x="48" y="226"/>
                        <a:pt x="0" y="252"/>
                      </a:cubicBezTo>
                    </a:path>
                  </a:pathLst>
                </a:custGeom>
                <a:noFill/>
                <a:ln w="19050" cmpd="sng">
                  <a:solidFill>
                    <a:schemeClr val="bg1">
                      <a:lumMod val="6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28" name="Freeform 84"/>
                <p:cNvSpPr>
                  <a:spLocks noChangeAspect="1"/>
                </p:cNvSpPr>
                <p:nvPr/>
              </p:nvSpPr>
              <p:spPr bwMode="auto">
                <a:xfrm>
                  <a:off x="2132356" y="2636565"/>
                  <a:ext cx="41275" cy="249238"/>
                </a:xfrm>
                <a:custGeom>
                  <a:avLst/>
                  <a:gdLst>
                    <a:gd name="T0" fmla="*/ 0 w 57"/>
                    <a:gd name="T1" fmla="*/ 0 h 492"/>
                    <a:gd name="T2" fmla="*/ 28 w 57"/>
                    <a:gd name="T3" fmla="*/ 56 h 492"/>
                    <a:gd name="T4" fmla="*/ 54 w 57"/>
                    <a:gd name="T5" fmla="*/ 128 h 492"/>
                    <a:gd name="T6" fmla="*/ 10 w 57"/>
                    <a:gd name="T7" fmla="*/ 492 h 492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57"/>
                    <a:gd name="T13" fmla="*/ 0 h 492"/>
                    <a:gd name="T14" fmla="*/ 57 w 57"/>
                    <a:gd name="T15" fmla="*/ 492 h 492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57" h="492">
                      <a:moveTo>
                        <a:pt x="0" y="0"/>
                      </a:moveTo>
                      <a:cubicBezTo>
                        <a:pt x="9" y="17"/>
                        <a:pt x="19" y="35"/>
                        <a:pt x="28" y="56"/>
                      </a:cubicBezTo>
                      <a:cubicBezTo>
                        <a:pt x="37" y="77"/>
                        <a:pt x="57" y="55"/>
                        <a:pt x="54" y="128"/>
                      </a:cubicBezTo>
                      <a:cubicBezTo>
                        <a:pt x="51" y="201"/>
                        <a:pt x="17" y="431"/>
                        <a:pt x="10" y="492"/>
                      </a:cubicBezTo>
                    </a:path>
                  </a:pathLst>
                </a:custGeom>
                <a:noFill/>
                <a:ln w="1905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29" name="Freeform 85"/>
                <p:cNvSpPr>
                  <a:spLocks noChangeAspect="1"/>
                </p:cNvSpPr>
                <p:nvPr/>
              </p:nvSpPr>
              <p:spPr bwMode="auto">
                <a:xfrm>
                  <a:off x="2145056" y="2882628"/>
                  <a:ext cx="22225" cy="77788"/>
                </a:xfrm>
                <a:custGeom>
                  <a:avLst/>
                  <a:gdLst>
                    <a:gd name="T0" fmla="*/ 0 w 39"/>
                    <a:gd name="T1" fmla="*/ 0 h 110"/>
                    <a:gd name="T2" fmla="*/ 20 w 39"/>
                    <a:gd name="T3" fmla="*/ 24 h 110"/>
                    <a:gd name="T4" fmla="*/ 36 w 39"/>
                    <a:gd name="T5" fmla="*/ 78 h 110"/>
                    <a:gd name="T6" fmla="*/ 38 w 39"/>
                    <a:gd name="T7" fmla="*/ 110 h 11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39"/>
                    <a:gd name="T13" fmla="*/ 0 h 110"/>
                    <a:gd name="T14" fmla="*/ 39 w 39"/>
                    <a:gd name="T15" fmla="*/ 110 h 11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39" h="110">
                      <a:moveTo>
                        <a:pt x="0" y="0"/>
                      </a:moveTo>
                      <a:cubicBezTo>
                        <a:pt x="7" y="5"/>
                        <a:pt x="14" y="11"/>
                        <a:pt x="20" y="24"/>
                      </a:cubicBezTo>
                      <a:cubicBezTo>
                        <a:pt x="26" y="37"/>
                        <a:pt x="33" y="64"/>
                        <a:pt x="36" y="78"/>
                      </a:cubicBezTo>
                      <a:cubicBezTo>
                        <a:pt x="39" y="92"/>
                        <a:pt x="38" y="101"/>
                        <a:pt x="38" y="110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30" name="Freeform 86"/>
                <p:cNvSpPr>
                  <a:spLocks noChangeAspect="1"/>
                </p:cNvSpPr>
                <p:nvPr/>
              </p:nvSpPr>
              <p:spPr bwMode="auto">
                <a:xfrm>
                  <a:off x="2137118" y="2879453"/>
                  <a:ext cx="12700" cy="93663"/>
                </a:xfrm>
                <a:custGeom>
                  <a:avLst/>
                  <a:gdLst>
                    <a:gd name="T0" fmla="*/ 3 w 21"/>
                    <a:gd name="T1" fmla="*/ 0 h 132"/>
                    <a:gd name="T2" fmla="*/ 3 w 21"/>
                    <a:gd name="T3" fmla="*/ 52 h 132"/>
                    <a:gd name="T4" fmla="*/ 21 w 21"/>
                    <a:gd name="T5" fmla="*/ 132 h 132"/>
                    <a:gd name="T6" fmla="*/ 0 60000 65536"/>
                    <a:gd name="T7" fmla="*/ 0 60000 65536"/>
                    <a:gd name="T8" fmla="*/ 0 60000 65536"/>
                    <a:gd name="T9" fmla="*/ 0 w 21"/>
                    <a:gd name="T10" fmla="*/ 0 h 132"/>
                    <a:gd name="T11" fmla="*/ 21 w 21"/>
                    <a:gd name="T12" fmla="*/ 132 h 13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1" h="132">
                      <a:moveTo>
                        <a:pt x="3" y="0"/>
                      </a:moveTo>
                      <a:cubicBezTo>
                        <a:pt x="1" y="15"/>
                        <a:pt x="0" y="30"/>
                        <a:pt x="3" y="52"/>
                      </a:cubicBezTo>
                      <a:cubicBezTo>
                        <a:pt x="6" y="74"/>
                        <a:pt x="13" y="103"/>
                        <a:pt x="21" y="132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31" name="Freeform 87"/>
                <p:cNvSpPr>
                  <a:spLocks noChangeAspect="1"/>
                </p:cNvSpPr>
                <p:nvPr/>
              </p:nvSpPr>
              <p:spPr bwMode="auto">
                <a:xfrm>
                  <a:off x="2124418" y="2928665"/>
                  <a:ext cx="15875" cy="44450"/>
                </a:xfrm>
                <a:custGeom>
                  <a:avLst/>
                  <a:gdLst>
                    <a:gd name="T0" fmla="*/ 28 w 28"/>
                    <a:gd name="T1" fmla="*/ 0 h 62"/>
                    <a:gd name="T2" fmla="*/ 12 w 28"/>
                    <a:gd name="T3" fmla="*/ 16 h 62"/>
                    <a:gd name="T4" fmla="*/ 0 w 28"/>
                    <a:gd name="T5" fmla="*/ 62 h 62"/>
                    <a:gd name="T6" fmla="*/ 0 60000 65536"/>
                    <a:gd name="T7" fmla="*/ 0 60000 65536"/>
                    <a:gd name="T8" fmla="*/ 0 60000 65536"/>
                    <a:gd name="T9" fmla="*/ 0 w 28"/>
                    <a:gd name="T10" fmla="*/ 0 h 62"/>
                    <a:gd name="T11" fmla="*/ 28 w 28"/>
                    <a:gd name="T12" fmla="*/ 62 h 6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8" h="62">
                      <a:moveTo>
                        <a:pt x="28" y="0"/>
                      </a:moveTo>
                      <a:cubicBezTo>
                        <a:pt x="22" y="3"/>
                        <a:pt x="17" y="6"/>
                        <a:pt x="12" y="16"/>
                      </a:cubicBezTo>
                      <a:cubicBezTo>
                        <a:pt x="7" y="26"/>
                        <a:pt x="3" y="44"/>
                        <a:pt x="0" y="62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32" name="Freeform 88"/>
                <p:cNvSpPr>
                  <a:spLocks noChangeAspect="1"/>
                </p:cNvSpPr>
                <p:nvPr/>
              </p:nvSpPr>
              <p:spPr bwMode="auto">
                <a:xfrm>
                  <a:off x="2108543" y="2882628"/>
                  <a:ext cx="26988" cy="47625"/>
                </a:xfrm>
                <a:custGeom>
                  <a:avLst/>
                  <a:gdLst>
                    <a:gd name="T0" fmla="*/ 46 w 46"/>
                    <a:gd name="T1" fmla="*/ 0 h 68"/>
                    <a:gd name="T2" fmla="*/ 28 w 46"/>
                    <a:gd name="T3" fmla="*/ 18 h 68"/>
                    <a:gd name="T4" fmla="*/ 0 w 46"/>
                    <a:gd name="T5" fmla="*/ 68 h 68"/>
                    <a:gd name="T6" fmla="*/ 0 60000 65536"/>
                    <a:gd name="T7" fmla="*/ 0 60000 65536"/>
                    <a:gd name="T8" fmla="*/ 0 60000 65536"/>
                    <a:gd name="T9" fmla="*/ 0 w 46"/>
                    <a:gd name="T10" fmla="*/ 0 h 68"/>
                    <a:gd name="T11" fmla="*/ 46 w 46"/>
                    <a:gd name="T12" fmla="*/ 68 h 6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6" h="68">
                      <a:moveTo>
                        <a:pt x="46" y="0"/>
                      </a:moveTo>
                      <a:cubicBezTo>
                        <a:pt x="41" y="3"/>
                        <a:pt x="36" y="7"/>
                        <a:pt x="28" y="18"/>
                      </a:cubicBezTo>
                      <a:cubicBezTo>
                        <a:pt x="20" y="29"/>
                        <a:pt x="10" y="48"/>
                        <a:pt x="0" y="68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33" name="Freeform 89"/>
                <p:cNvSpPr>
                  <a:spLocks noChangeAspect="1"/>
                </p:cNvSpPr>
                <p:nvPr/>
              </p:nvSpPr>
              <p:spPr bwMode="auto">
                <a:xfrm>
                  <a:off x="2178393" y="2681015"/>
                  <a:ext cx="84138" cy="34925"/>
                </a:xfrm>
                <a:custGeom>
                  <a:avLst/>
                  <a:gdLst>
                    <a:gd name="T0" fmla="*/ 0 w 146"/>
                    <a:gd name="T1" fmla="*/ 0 h 50"/>
                    <a:gd name="T2" fmla="*/ 40 w 146"/>
                    <a:gd name="T3" fmla="*/ 8 h 50"/>
                    <a:gd name="T4" fmla="*/ 72 w 146"/>
                    <a:gd name="T5" fmla="*/ 34 h 50"/>
                    <a:gd name="T6" fmla="*/ 146 w 146"/>
                    <a:gd name="T7" fmla="*/ 50 h 5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46"/>
                    <a:gd name="T13" fmla="*/ 0 h 50"/>
                    <a:gd name="T14" fmla="*/ 146 w 146"/>
                    <a:gd name="T15" fmla="*/ 50 h 5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46" h="50">
                      <a:moveTo>
                        <a:pt x="0" y="0"/>
                      </a:moveTo>
                      <a:cubicBezTo>
                        <a:pt x="14" y="1"/>
                        <a:pt x="28" y="2"/>
                        <a:pt x="40" y="8"/>
                      </a:cubicBezTo>
                      <a:cubicBezTo>
                        <a:pt x="52" y="14"/>
                        <a:pt x="54" y="27"/>
                        <a:pt x="72" y="34"/>
                      </a:cubicBezTo>
                      <a:cubicBezTo>
                        <a:pt x="90" y="41"/>
                        <a:pt x="118" y="45"/>
                        <a:pt x="146" y="50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34" name="Freeform 90"/>
                <p:cNvSpPr>
                  <a:spLocks noChangeAspect="1"/>
                </p:cNvSpPr>
                <p:nvPr/>
              </p:nvSpPr>
              <p:spPr bwMode="auto">
                <a:xfrm>
                  <a:off x="2103781" y="2682603"/>
                  <a:ext cx="55563" cy="39688"/>
                </a:xfrm>
                <a:custGeom>
                  <a:avLst/>
                  <a:gdLst>
                    <a:gd name="T0" fmla="*/ 94 w 94"/>
                    <a:gd name="T1" fmla="*/ 0 h 58"/>
                    <a:gd name="T2" fmla="*/ 74 w 94"/>
                    <a:gd name="T3" fmla="*/ 12 h 58"/>
                    <a:gd name="T4" fmla="*/ 56 w 94"/>
                    <a:gd name="T5" fmla="*/ 30 h 58"/>
                    <a:gd name="T6" fmla="*/ 0 w 94"/>
                    <a:gd name="T7" fmla="*/ 58 h 58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94"/>
                    <a:gd name="T13" fmla="*/ 0 h 58"/>
                    <a:gd name="T14" fmla="*/ 94 w 94"/>
                    <a:gd name="T15" fmla="*/ 58 h 58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94" h="58">
                      <a:moveTo>
                        <a:pt x="94" y="0"/>
                      </a:moveTo>
                      <a:cubicBezTo>
                        <a:pt x="87" y="3"/>
                        <a:pt x="80" y="7"/>
                        <a:pt x="74" y="12"/>
                      </a:cubicBezTo>
                      <a:cubicBezTo>
                        <a:pt x="68" y="17"/>
                        <a:pt x="68" y="22"/>
                        <a:pt x="56" y="30"/>
                      </a:cubicBezTo>
                      <a:cubicBezTo>
                        <a:pt x="44" y="38"/>
                        <a:pt x="22" y="48"/>
                        <a:pt x="0" y="58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35" name="Freeform 91"/>
                <p:cNvSpPr>
                  <a:spLocks noChangeAspect="1"/>
                </p:cNvSpPr>
                <p:nvPr/>
              </p:nvSpPr>
              <p:spPr bwMode="auto">
                <a:xfrm>
                  <a:off x="2262531" y="2709590"/>
                  <a:ext cx="15875" cy="11113"/>
                </a:xfrm>
                <a:custGeom>
                  <a:avLst/>
                  <a:gdLst>
                    <a:gd name="T0" fmla="*/ 2 w 26"/>
                    <a:gd name="T1" fmla="*/ 0 h 16"/>
                    <a:gd name="T2" fmla="*/ 26 w 26"/>
                    <a:gd name="T3" fmla="*/ 16 h 16"/>
                    <a:gd name="T4" fmla="*/ 0 w 26"/>
                    <a:gd name="T5" fmla="*/ 14 h 16"/>
                    <a:gd name="T6" fmla="*/ 2 w 26"/>
                    <a:gd name="T7" fmla="*/ 0 h 1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6"/>
                    <a:gd name="T13" fmla="*/ 0 h 16"/>
                    <a:gd name="T14" fmla="*/ 26 w 26"/>
                    <a:gd name="T15" fmla="*/ 16 h 1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6" h="16">
                      <a:moveTo>
                        <a:pt x="2" y="0"/>
                      </a:moveTo>
                      <a:lnTo>
                        <a:pt x="26" y="16"/>
                      </a:lnTo>
                      <a:lnTo>
                        <a:pt x="0" y="14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36" name="Freeform 92"/>
                <p:cNvSpPr>
                  <a:spLocks noChangeAspect="1"/>
                </p:cNvSpPr>
                <p:nvPr/>
              </p:nvSpPr>
              <p:spPr bwMode="auto">
                <a:xfrm>
                  <a:off x="2094256" y="2719115"/>
                  <a:ext cx="14288" cy="12700"/>
                </a:xfrm>
                <a:custGeom>
                  <a:avLst/>
                  <a:gdLst>
                    <a:gd name="T0" fmla="*/ 16 w 24"/>
                    <a:gd name="T1" fmla="*/ 0 h 18"/>
                    <a:gd name="T2" fmla="*/ 0 w 24"/>
                    <a:gd name="T3" fmla="*/ 18 h 18"/>
                    <a:gd name="T4" fmla="*/ 24 w 24"/>
                    <a:gd name="T5" fmla="*/ 10 h 18"/>
                    <a:gd name="T6" fmla="*/ 0 60000 65536"/>
                    <a:gd name="T7" fmla="*/ 0 60000 65536"/>
                    <a:gd name="T8" fmla="*/ 0 60000 65536"/>
                    <a:gd name="T9" fmla="*/ 0 w 24"/>
                    <a:gd name="T10" fmla="*/ 0 h 18"/>
                    <a:gd name="T11" fmla="*/ 24 w 24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" h="18">
                      <a:moveTo>
                        <a:pt x="16" y="0"/>
                      </a:moveTo>
                      <a:lnTo>
                        <a:pt x="0" y="18"/>
                      </a:lnTo>
                      <a:lnTo>
                        <a:pt x="24" y="1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37" name="Freeform 93"/>
                <p:cNvSpPr>
                  <a:spLocks noChangeAspect="1"/>
                </p:cNvSpPr>
                <p:nvPr/>
              </p:nvSpPr>
              <p:spPr bwMode="auto">
                <a:xfrm>
                  <a:off x="2168868" y="2758803"/>
                  <a:ext cx="69850" cy="93663"/>
                </a:xfrm>
                <a:custGeom>
                  <a:avLst/>
                  <a:gdLst>
                    <a:gd name="T0" fmla="*/ 0 w 122"/>
                    <a:gd name="T1" fmla="*/ 0 h 136"/>
                    <a:gd name="T2" fmla="*/ 36 w 122"/>
                    <a:gd name="T3" fmla="*/ 10 h 136"/>
                    <a:gd name="T4" fmla="*/ 70 w 122"/>
                    <a:gd name="T5" fmla="*/ 46 h 136"/>
                    <a:gd name="T6" fmla="*/ 100 w 122"/>
                    <a:gd name="T7" fmla="*/ 76 h 136"/>
                    <a:gd name="T8" fmla="*/ 102 w 122"/>
                    <a:gd name="T9" fmla="*/ 108 h 136"/>
                    <a:gd name="T10" fmla="*/ 122 w 122"/>
                    <a:gd name="T11" fmla="*/ 136 h 136"/>
                    <a:gd name="T12" fmla="*/ 0 60000 65536"/>
                    <a:gd name="T13" fmla="*/ 0 60000 65536"/>
                    <a:gd name="T14" fmla="*/ 0 60000 65536"/>
                    <a:gd name="T15" fmla="*/ 0 60000 65536"/>
                    <a:gd name="T16" fmla="*/ 0 60000 65536"/>
                    <a:gd name="T17" fmla="*/ 0 60000 65536"/>
                    <a:gd name="T18" fmla="*/ 0 w 122"/>
                    <a:gd name="T19" fmla="*/ 0 h 136"/>
                    <a:gd name="T20" fmla="*/ 122 w 122"/>
                    <a:gd name="T21" fmla="*/ 136 h 136"/>
                  </a:gdLst>
                  <a:ahLst/>
                  <a:cxnLst>
                    <a:cxn ang="T12">
                      <a:pos x="T0" y="T1"/>
                    </a:cxn>
                    <a:cxn ang="T13">
                      <a:pos x="T2" y="T3"/>
                    </a:cxn>
                    <a:cxn ang="T14">
                      <a:pos x="T4" y="T5"/>
                    </a:cxn>
                    <a:cxn ang="T15">
                      <a:pos x="T6" y="T7"/>
                    </a:cxn>
                    <a:cxn ang="T16">
                      <a:pos x="T8" y="T9"/>
                    </a:cxn>
                    <a:cxn ang="T17">
                      <a:pos x="T10" y="T11"/>
                    </a:cxn>
                  </a:cxnLst>
                  <a:rect l="T18" t="T19" r="T20" b="T21"/>
                  <a:pathLst>
                    <a:path w="122" h="136">
                      <a:moveTo>
                        <a:pt x="0" y="0"/>
                      </a:moveTo>
                      <a:cubicBezTo>
                        <a:pt x="12" y="1"/>
                        <a:pt x="24" y="2"/>
                        <a:pt x="36" y="10"/>
                      </a:cubicBezTo>
                      <a:cubicBezTo>
                        <a:pt x="48" y="18"/>
                        <a:pt x="59" y="35"/>
                        <a:pt x="70" y="46"/>
                      </a:cubicBezTo>
                      <a:cubicBezTo>
                        <a:pt x="81" y="57"/>
                        <a:pt x="95" y="66"/>
                        <a:pt x="100" y="76"/>
                      </a:cubicBezTo>
                      <a:cubicBezTo>
                        <a:pt x="105" y="86"/>
                        <a:pt x="98" y="98"/>
                        <a:pt x="102" y="108"/>
                      </a:cubicBezTo>
                      <a:cubicBezTo>
                        <a:pt x="106" y="118"/>
                        <a:pt x="114" y="127"/>
                        <a:pt x="122" y="136"/>
                      </a:cubicBezTo>
                    </a:path>
                  </a:pathLst>
                </a:custGeom>
                <a:noFill/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38" name="Freeform 94"/>
                <p:cNvSpPr>
                  <a:spLocks noChangeAspect="1"/>
                </p:cNvSpPr>
                <p:nvPr/>
              </p:nvSpPr>
              <p:spPr bwMode="auto">
                <a:xfrm>
                  <a:off x="2226018" y="2814365"/>
                  <a:ext cx="28575" cy="11113"/>
                </a:xfrm>
                <a:custGeom>
                  <a:avLst/>
                  <a:gdLst>
                    <a:gd name="T0" fmla="*/ 0 w 50"/>
                    <a:gd name="T1" fmla="*/ 0 h 16"/>
                    <a:gd name="T2" fmla="*/ 18 w 50"/>
                    <a:gd name="T3" fmla="*/ 10 h 16"/>
                    <a:gd name="T4" fmla="*/ 50 w 50"/>
                    <a:gd name="T5" fmla="*/ 16 h 16"/>
                    <a:gd name="T6" fmla="*/ 0 60000 65536"/>
                    <a:gd name="T7" fmla="*/ 0 60000 65536"/>
                    <a:gd name="T8" fmla="*/ 0 60000 65536"/>
                    <a:gd name="T9" fmla="*/ 0 w 50"/>
                    <a:gd name="T10" fmla="*/ 0 h 16"/>
                    <a:gd name="T11" fmla="*/ 50 w 50"/>
                    <a:gd name="T12" fmla="*/ 16 h 16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50" h="16">
                      <a:moveTo>
                        <a:pt x="0" y="0"/>
                      </a:moveTo>
                      <a:cubicBezTo>
                        <a:pt x="5" y="3"/>
                        <a:pt x="10" y="7"/>
                        <a:pt x="18" y="10"/>
                      </a:cubicBezTo>
                      <a:cubicBezTo>
                        <a:pt x="26" y="13"/>
                        <a:pt x="45" y="15"/>
                        <a:pt x="50" y="16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39" name="Freeform 95"/>
                <p:cNvSpPr>
                  <a:spLocks noChangeAspect="1"/>
                </p:cNvSpPr>
                <p:nvPr/>
              </p:nvSpPr>
              <p:spPr bwMode="auto">
                <a:xfrm>
                  <a:off x="2084731" y="2795315"/>
                  <a:ext cx="65088" cy="65088"/>
                </a:xfrm>
                <a:custGeom>
                  <a:avLst/>
                  <a:gdLst>
                    <a:gd name="T0" fmla="*/ 110 w 110"/>
                    <a:gd name="T1" fmla="*/ 0 h 94"/>
                    <a:gd name="T2" fmla="*/ 68 w 110"/>
                    <a:gd name="T3" fmla="*/ 18 h 94"/>
                    <a:gd name="T4" fmla="*/ 44 w 110"/>
                    <a:gd name="T5" fmla="*/ 54 h 94"/>
                    <a:gd name="T6" fmla="*/ 0 w 110"/>
                    <a:gd name="T7" fmla="*/ 94 h 94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110"/>
                    <a:gd name="T13" fmla="*/ 0 h 94"/>
                    <a:gd name="T14" fmla="*/ 110 w 110"/>
                    <a:gd name="T15" fmla="*/ 94 h 94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110" h="94">
                      <a:moveTo>
                        <a:pt x="110" y="0"/>
                      </a:moveTo>
                      <a:cubicBezTo>
                        <a:pt x="94" y="4"/>
                        <a:pt x="79" y="9"/>
                        <a:pt x="68" y="18"/>
                      </a:cubicBezTo>
                      <a:cubicBezTo>
                        <a:pt x="57" y="27"/>
                        <a:pt x="55" y="41"/>
                        <a:pt x="44" y="54"/>
                      </a:cubicBezTo>
                      <a:cubicBezTo>
                        <a:pt x="33" y="67"/>
                        <a:pt x="16" y="80"/>
                        <a:pt x="0" y="94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40" name="Freeform 96"/>
                <p:cNvSpPr>
                  <a:spLocks noChangeAspect="1"/>
                </p:cNvSpPr>
                <p:nvPr/>
              </p:nvSpPr>
              <p:spPr bwMode="auto">
                <a:xfrm>
                  <a:off x="2103781" y="2836590"/>
                  <a:ext cx="3175" cy="28575"/>
                </a:xfrm>
                <a:custGeom>
                  <a:avLst/>
                  <a:gdLst>
                    <a:gd name="T0" fmla="*/ 6 w 6"/>
                    <a:gd name="T1" fmla="*/ 0 h 42"/>
                    <a:gd name="T2" fmla="*/ 0 w 6"/>
                    <a:gd name="T3" fmla="*/ 42 h 42"/>
                    <a:gd name="T4" fmla="*/ 0 60000 65536"/>
                    <a:gd name="T5" fmla="*/ 0 60000 65536"/>
                    <a:gd name="T6" fmla="*/ 0 w 6"/>
                    <a:gd name="T7" fmla="*/ 0 h 42"/>
                    <a:gd name="T8" fmla="*/ 6 w 6"/>
                    <a:gd name="T9" fmla="*/ 42 h 42"/>
                  </a:gdLst>
                  <a:ahLst/>
                  <a:cxnLst>
                    <a:cxn ang="T4">
                      <a:pos x="T0" y="T1"/>
                    </a:cxn>
                    <a:cxn ang="T5">
                      <a:pos x="T2" y="T3"/>
                    </a:cxn>
                  </a:cxnLst>
                  <a:rect l="T6" t="T7" r="T8" b="T9"/>
                  <a:pathLst>
                    <a:path w="6" h="42">
                      <a:moveTo>
                        <a:pt x="6" y="0"/>
                      </a:moveTo>
                      <a:cubicBezTo>
                        <a:pt x="6" y="0"/>
                        <a:pt x="3" y="21"/>
                        <a:pt x="0" y="42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 cmpd="sng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41" name="Freeform 97"/>
                <p:cNvSpPr>
                  <a:spLocks noChangeAspect="1"/>
                </p:cNvSpPr>
                <p:nvPr/>
              </p:nvSpPr>
              <p:spPr bwMode="auto">
                <a:xfrm>
                  <a:off x="2160931" y="2955653"/>
                  <a:ext cx="12700" cy="20638"/>
                </a:xfrm>
                <a:custGeom>
                  <a:avLst/>
                  <a:gdLst>
                    <a:gd name="T0" fmla="*/ 0 w 20"/>
                    <a:gd name="T1" fmla="*/ 3 h 30"/>
                    <a:gd name="T2" fmla="*/ 20 w 20"/>
                    <a:gd name="T3" fmla="*/ 0 h 30"/>
                    <a:gd name="T4" fmla="*/ 12 w 20"/>
                    <a:gd name="T5" fmla="*/ 30 h 30"/>
                    <a:gd name="T6" fmla="*/ 0 w 20"/>
                    <a:gd name="T7" fmla="*/ 3 h 3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30"/>
                    <a:gd name="T14" fmla="*/ 20 w 20"/>
                    <a:gd name="T15" fmla="*/ 30 h 3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30">
                      <a:moveTo>
                        <a:pt x="0" y="3"/>
                      </a:moveTo>
                      <a:lnTo>
                        <a:pt x="20" y="0"/>
                      </a:lnTo>
                      <a:lnTo>
                        <a:pt x="12" y="3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42" name="Freeform 99"/>
                <p:cNvSpPr>
                  <a:spLocks noChangeAspect="1"/>
                </p:cNvSpPr>
                <p:nvPr/>
              </p:nvSpPr>
              <p:spPr bwMode="auto">
                <a:xfrm>
                  <a:off x="2253006" y="2820715"/>
                  <a:ext cx="15875" cy="9525"/>
                </a:xfrm>
                <a:custGeom>
                  <a:avLst/>
                  <a:gdLst>
                    <a:gd name="T0" fmla="*/ 2 w 26"/>
                    <a:gd name="T1" fmla="*/ 0 h 16"/>
                    <a:gd name="T2" fmla="*/ 26 w 26"/>
                    <a:gd name="T3" fmla="*/ 16 h 16"/>
                    <a:gd name="T4" fmla="*/ 0 w 26"/>
                    <a:gd name="T5" fmla="*/ 14 h 16"/>
                    <a:gd name="T6" fmla="*/ 2 w 26"/>
                    <a:gd name="T7" fmla="*/ 0 h 1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6"/>
                    <a:gd name="T13" fmla="*/ 0 h 16"/>
                    <a:gd name="T14" fmla="*/ 26 w 26"/>
                    <a:gd name="T15" fmla="*/ 16 h 1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6" h="16">
                      <a:moveTo>
                        <a:pt x="2" y="0"/>
                      </a:moveTo>
                      <a:lnTo>
                        <a:pt x="26" y="16"/>
                      </a:lnTo>
                      <a:lnTo>
                        <a:pt x="0" y="14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43" name="Freeform 100"/>
                <p:cNvSpPr>
                  <a:spLocks noChangeAspect="1"/>
                </p:cNvSpPr>
                <p:nvPr/>
              </p:nvSpPr>
              <p:spPr bwMode="auto">
                <a:xfrm rot="2324321">
                  <a:off x="2235543" y="2849290"/>
                  <a:ext cx="14288" cy="11113"/>
                </a:xfrm>
                <a:custGeom>
                  <a:avLst/>
                  <a:gdLst>
                    <a:gd name="T0" fmla="*/ 2 w 26"/>
                    <a:gd name="T1" fmla="*/ 0 h 16"/>
                    <a:gd name="T2" fmla="*/ 26 w 26"/>
                    <a:gd name="T3" fmla="*/ 16 h 16"/>
                    <a:gd name="T4" fmla="*/ 0 w 26"/>
                    <a:gd name="T5" fmla="*/ 14 h 16"/>
                    <a:gd name="T6" fmla="*/ 2 w 26"/>
                    <a:gd name="T7" fmla="*/ 0 h 16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6"/>
                    <a:gd name="T13" fmla="*/ 0 h 16"/>
                    <a:gd name="T14" fmla="*/ 26 w 26"/>
                    <a:gd name="T15" fmla="*/ 16 h 16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6" h="16">
                      <a:moveTo>
                        <a:pt x="2" y="0"/>
                      </a:moveTo>
                      <a:lnTo>
                        <a:pt x="26" y="16"/>
                      </a:lnTo>
                      <a:lnTo>
                        <a:pt x="0" y="14"/>
                      </a:lnTo>
                      <a:lnTo>
                        <a:pt x="2" y="0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44" name="Freeform 101"/>
                <p:cNvSpPr>
                  <a:spLocks noChangeAspect="1"/>
                </p:cNvSpPr>
                <p:nvPr/>
              </p:nvSpPr>
              <p:spPr bwMode="auto">
                <a:xfrm>
                  <a:off x="2075206" y="2855640"/>
                  <a:ext cx="12700" cy="12700"/>
                </a:xfrm>
                <a:custGeom>
                  <a:avLst/>
                  <a:gdLst>
                    <a:gd name="T0" fmla="*/ 16 w 24"/>
                    <a:gd name="T1" fmla="*/ 0 h 18"/>
                    <a:gd name="T2" fmla="*/ 0 w 24"/>
                    <a:gd name="T3" fmla="*/ 18 h 18"/>
                    <a:gd name="T4" fmla="*/ 24 w 24"/>
                    <a:gd name="T5" fmla="*/ 10 h 18"/>
                    <a:gd name="T6" fmla="*/ 0 60000 65536"/>
                    <a:gd name="T7" fmla="*/ 0 60000 65536"/>
                    <a:gd name="T8" fmla="*/ 0 60000 65536"/>
                    <a:gd name="T9" fmla="*/ 0 w 24"/>
                    <a:gd name="T10" fmla="*/ 0 h 18"/>
                    <a:gd name="T11" fmla="*/ 24 w 24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" h="18">
                      <a:moveTo>
                        <a:pt x="16" y="0"/>
                      </a:moveTo>
                      <a:lnTo>
                        <a:pt x="0" y="18"/>
                      </a:lnTo>
                      <a:lnTo>
                        <a:pt x="24" y="1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45" name="Freeform 102"/>
                <p:cNvSpPr>
                  <a:spLocks noChangeAspect="1"/>
                </p:cNvSpPr>
                <p:nvPr/>
              </p:nvSpPr>
              <p:spPr bwMode="auto">
                <a:xfrm rot="19791780">
                  <a:off x="2094256" y="2861990"/>
                  <a:ext cx="12700" cy="12700"/>
                </a:xfrm>
                <a:custGeom>
                  <a:avLst/>
                  <a:gdLst>
                    <a:gd name="T0" fmla="*/ 16 w 24"/>
                    <a:gd name="T1" fmla="*/ 0 h 18"/>
                    <a:gd name="T2" fmla="*/ 0 w 24"/>
                    <a:gd name="T3" fmla="*/ 18 h 18"/>
                    <a:gd name="T4" fmla="*/ 24 w 24"/>
                    <a:gd name="T5" fmla="*/ 10 h 18"/>
                    <a:gd name="T6" fmla="*/ 0 60000 65536"/>
                    <a:gd name="T7" fmla="*/ 0 60000 65536"/>
                    <a:gd name="T8" fmla="*/ 0 60000 65536"/>
                    <a:gd name="T9" fmla="*/ 0 w 24"/>
                    <a:gd name="T10" fmla="*/ 0 h 18"/>
                    <a:gd name="T11" fmla="*/ 24 w 24"/>
                    <a:gd name="T12" fmla="*/ 18 h 1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24" h="18">
                      <a:moveTo>
                        <a:pt x="16" y="0"/>
                      </a:moveTo>
                      <a:lnTo>
                        <a:pt x="0" y="18"/>
                      </a:lnTo>
                      <a:lnTo>
                        <a:pt x="24" y="10"/>
                      </a:ln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46" name="Freeform 103"/>
                <p:cNvSpPr>
                  <a:spLocks noChangeAspect="1"/>
                </p:cNvSpPr>
                <p:nvPr/>
              </p:nvSpPr>
              <p:spPr bwMode="auto">
                <a:xfrm>
                  <a:off x="2103781" y="2927078"/>
                  <a:ext cx="11113" cy="20638"/>
                </a:xfrm>
                <a:custGeom>
                  <a:avLst/>
                  <a:gdLst>
                    <a:gd name="T0" fmla="*/ 0 w 20"/>
                    <a:gd name="T1" fmla="*/ 3 h 30"/>
                    <a:gd name="T2" fmla="*/ 20 w 20"/>
                    <a:gd name="T3" fmla="*/ 0 h 30"/>
                    <a:gd name="T4" fmla="*/ 12 w 20"/>
                    <a:gd name="T5" fmla="*/ 30 h 30"/>
                    <a:gd name="T6" fmla="*/ 0 w 20"/>
                    <a:gd name="T7" fmla="*/ 3 h 30"/>
                    <a:gd name="T8" fmla="*/ 0 60000 65536"/>
                    <a:gd name="T9" fmla="*/ 0 60000 65536"/>
                    <a:gd name="T10" fmla="*/ 0 60000 65536"/>
                    <a:gd name="T11" fmla="*/ 0 60000 65536"/>
                    <a:gd name="T12" fmla="*/ 0 w 20"/>
                    <a:gd name="T13" fmla="*/ 0 h 30"/>
                    <a:gd name="T14" fmla="*/ 20 w 20"/>
                    <a:gd name="T15" fmla="*/ 30 h 30"/>
                  </a:gdLst>
                  <a:ahLst/>
                  <a:cxnLst>
                    <a:cxn ang="T8">
                      <a:pos x="T0" y="T1"/>
                    </a:cxn>
                    <a:cxn ang="T9">
                      <a:pos x="T2" y="T3"/>
                    </a:cxn>
                    <a:cxn ang="T10">
                      <a:pos x="T4" y="T5"/>
                    </a:cxn>
                    <a:cxn ang="T11">
                      <a:pos x="T6" y="T7"/>
                    </a:cxn>
                  </a:cxnLst>
                  <a:rect l="T12" t="T13" r="T14" b="T15"/>
                  <a:pathLst>
                    <a:path w="20" h="30">
                      <a:moveTo>
                        <a:pt x="0" y="3"/>
                      </a:moveTo>
                      <a:lnTo>
                        <a:pt x="20" y="0"/>
                      </a:lnTo>
                      <a:lnTo>
                        <a:pt x="12" y="30"/>
                      </a:lnTo>
                      <a:lnTo>
                        <a:pt x="0" y="3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grpSp>
              <p:nvGrpSpPr>
                <p:cNvPr id="2147" name="Group 107"/>
                <p:cNvGrpSpPr>
                  <a:grpSpLocks noChangeAspect="1"/>
                </p:cNvGrpSpPr>
                <p:nvPr/>
              </p:nvGrpSpPr>
              <p:grpSpPr bwMode="auto">
                <a:xfrm>
                  <a:off x="2035091" y="1813514"/>
                  <a:ext cx="127000" cy="138113"/>
                  <a:chOff x="2945" y="2073"/>
                  <a:chExt cx="238" cy="246"/>
                </a:xfrm>
                <a:solidFill>
                  <a:schemeClr val="bg1">
                    <a:lumMod val="75000"/>
                  </a:schemeClr>
                </a:solidFill>
              </p:grpSpPr>
              <p:sp>
                <p:nvSpPr>
                  <p:cNvPr id="2151" name="Freeform 108"/>
                  <p:cNvSpPr>
                    <a:spLocks noChangeAspect="1"/>
                  </p:cNvSpPr>
                  <p:nvPr/>
                </p:nvSpPr>
                <p:spPr bwMode="auto">
                  <a:xfrm rot="-2584518">
                    <a:off x="2945" y="2086"/>
                    <a:ext cx="238" cy="233"/>
                  </a:xfrm>
                  <a:custGeom>
                    <a:avLst/>
                    <a:gdLst>
                      <a:gd name="T0" fmla="*/ 510 w 520"/>
                      <a:gd name="T1" fmla="*/ 126 h 594"/>
                      <a:gd name="T2" fmla="*/ 504 w 520"/>
                      <a:gd name="T3" fmla="*/ 238 h 594"/>
                      <a:gd name="T4" fmla="*/ 520 w 520"/>
                      <a:gd name="T5" fmla="*/ 251 h 594"/>
                      <a:gd name="T6" fmla="*/ 508 w 520"/>
                      <a:gd name="T7" fmla="*/ 313 h 594"/>
                      <a:gd name="T8" fmla="*/ 489 w 520"/>
                      <a:gd name="T9" fmla="*/ 358 h 594"/>
                      <a:gd name="T10" fmla="*/ 472 w 520"/>
                      <a:gd name="T11" fmla="*/ 387 h 594"/>
                      <a:gd name="T12" fmla="*/ 464 w 520"/>
                      <a:gd name="T13" fmla="*/ 396 h 594"/>
                      <a:gd name="T14" fmla="*/ 481 w 520"/>
                      <a:gd name="T15" fmla="*/ 430 h 594"/>
                      <a:gd name="T16" fmla="*/ 442 w 520"/>
                      <a:gd name="T17" fmla="*/ 485 h 594"/>
                      <a:gd name="T18" fmla="*/ 396 w 520"/>
                      <a:gd name="T19" fmla="*/ 519 h 594"/>
                      <a:gd name="T20" fmla="*/ 363 w 520"/>
                      <a:gd name="T21" fmla="*/ 535 h 594"/>
                      <a:gd name="T22" fmla="*/ 374 w 520"/>
                      <a:gd name="T23" fmla="*/ 543 h 594"/>
                      <a:gd name="T24" fmla="*/ 345 w 520"/>
                      <a:gd name="T25" fmla="*/ 563 h 594"/>
                      <a:gd name="T26" fmla="*/ 315 w 520"/>
                      <a:gd name="T27" fmla="*/ 572 h 594"/>
                      <a:gd name="T28" fmla="*/ 282 w 520"/>
                      <a:gd name="T29" fmla="*/ 574 h 594"/>
                      <a:gd name="T30" fmla="*/ 253 w 520"/>
                      <a:gd name="T31" fmla="*/ 571 h 594"/>
                      <a:gd name="T32" fmla="*/ 225 w 520"/>
                      <a:gd name="T33" fmla="*/ 563 h 594"/>
                      <a:gd name="T34" fmla="*/ 202 w 520"/>
                      <a:gd name="T35" fmla="*/ 554 h 594"/>
                      <a:gd name="T36" fmla="*/ 185 w 520"/>
                      <a:gd name="T37" fmla="*/ 543 h 594"/>
                      <a:gd name="T38" fmla="*/ 176 w 520"/>
                      <a:gd name="T39" fmla="*/ 536 h 594"/>
                      <a:gd name="T40" fmla="*/ 163 w 520"/>
                      <a:gd name="T41" fmla="*/ 550 h 594"/>
                      <a:gd name="T42" fmla="*/ 129 w 520"/>
                      <a:gd name="T43" fmla="*/ 575 h 594"/>
                      <a:gd name="T44" fmla="*/ 73 w 520"/>
                      <a:gd name="T45" fmla="*/ 594 h 594"/>
                      <a:gd name="T46" fmla="*/ 1 w 520"/>
                      <a:gd name="T47" fmla="*/ 583 h 594"/>
                      <a:gd name="T48" fmla="*/ 2 w 520"/>
                      <a:gd name="T49" fmla="*/ 578 h 594"/>
                      <a:gd name="T50" fmla="*/ 0 w 520"/>
                      <a:gd name="T51" fmla="*/ 567 h 594"/>
                      <a:gd name="T52" fmla="*/ 17 w 520"/>
                      <a:gd name="T53" fmla="*/ 574 h 594"/>
                      <a:gd name="T54" fmla="*/ 61 w 520"/>
                      <a:gd name="T55" fmla="*/ 581 h 594"/>
                      <a:gd name="T56" fmla="*/ 114 w 520"/>
                      <a:gd name="T57" fmla="*/ 573 h 594"/>
                      <a:gd name="T58" fmla="*/ 163 w 520"/>
                      <a:gd name="T59" fmla="*/ 532 h 594"/>
                      <a:gd name="T60" fmla="*/ 146 w 520"/>
                      <a:gd name="T61" fmla="*/ 521 h 594"/>
                      <a:gd name="T62" fmla="*/ 110 w 520"/>
                      <a:gd name="T63" fmla="*/ 491 h 594"/>
                      <a:gd name="T64" fmla="*/ 78 w 520"/>
                      <a:gd name="T65" fmla="*/ 448 h 594"/>
                      <a:gd name="T66" fmla="*/ 72 w 520"/>
                      <a:gd name="T67" fmla="*/ 396 h 594"/>
                      <a:gd name="T68" fmla="*/ 86 w 520"/>
                      <a:gd name="T69" fmla="*/ 407 h 594"/>
                      <a:gd name="T70" fmla="*/ 83 w 520"/>
                      <a:gd name="T71" fmla="*/ 374 h 594"/>
                      <a:gd name="T72" fmla="*/ 90 w 520"/>
                      <a:gd name="T73" fmla="*/ 318 h 594"/>
                      <a:gd name="T74" fmla="*/ 123 w 520"/>
                      <a:gd name="T75" fmla="*/ 250 h 594"/>
                      <a:gd name="T76" fmla="*/ 165 w 520"/>
                      <a:gd name="T77" fmla="*/ 237 h 594"/>
                      <a:gd name="T78" fmla="*/ 171 w 520"/>
                      <a:gd name="T79" fmla="*/ 222 h 594"/>
                      <a:gd name="T80" fmla="*/ 188 w 520"/>
                      <a:gd name="T81" fmla="*/ 188 h 594"/>
                      <a:gd name="T82" fmla="*/ 217 w 520"/>
                      <a:gd name="T83" fmla="*/ 146 h 594"/>
                      <a:gd name="T84" fmla="*/ 256 w 520"/>
                      <a:gd name="T85" fmla="*/ 111 h 594"/>
                      <a:gd name="T86" fmla="*/ 263 w 520"/>
                      <a:gd name="T87" fmla="*/ 125 h 594"/>
                      <a:gd name="T88" fmla="*/ 286 w 520"/>
                      <a:gd name="T89" fmla="*/ 105 h 594"/>
                      <a:gd name="T90" fmla="*/ 331 w 520"/>
                      <a:gd name="T91" fmla="*/ 76 h 594"/>
                      <a:gd name="T92" fmla="*/ 393 w 520"/>
                      <a:gd name="T93" fmla="*/ 46 h 594"/>
                      <a:gd name="T94" fmla="*/ 442 w 520"/>
                      <a:gd name="T95" fmla="*/ 31 h 594"/>
                      <a:gd name="T96" fmla="*/ 459 w 520"/>
                      <a:gd name="T97" fmla="*/ 23 h 594"/>
                      <a:gd name="T98" fmla="*/ 469 w 520"/>
                      <a:gd name="T99" fmla="*/ 15 h 594"/>
                      <a:gd name="T100" fmla="*/ 479 w 520"/>
                      <a:gd name="T101" fmla="*/ 6 h 594"/>
                      <a:gd name="T102" fmla="*/ 492 w 520"/>
                      <a:gd name="T103" fmla="*/ 0 h 594"/>
                      <a:gd name="T104" fmla="*/ 496 w 520"/>
                      <a:gd name="T105" fmla="*/ 22 h 594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w 520"/>
                      <a:gd name="T160" fmla="*/ 0 h 594"/>
                      <a:gd name="T161" fmla="*/ 520 w 520"/>
                      <a:gd name="T162" fmla="*/ 594 h 594"/>
                    </a:gdLst>
                    <a:ahLst/>
                    <a:cxnLst>
                      <a:cxn ang="T106">
                        <a:pos x="T0" y="T1"/>
                      </a:cxn>
                      <a:cxn ang="T107">
                        <a:pos x="T2" y="T3"/>
                      </a:cxn>
                      <a:cxn ang="T108">
                        <a:pos x="T4" y="T5"/>
                      </a:cxn>
                      <a:cxn ang="T109">
                        <a:pos x="T6" y="T7"/>
                      </a:cxn>
                      <a:cxn ang="T110">
                        <a:pos x="T8" y="T9"/>
                      </a:cxn>
                      <a:cxn ang="T111">
                        <a:pos x="T10" y="T11"/>
                      </a:cxn>
                      <a:cxn ang="T112">
                        <a:pos x="T12" y="T13"/>
                      </a:cxn>
                      <a:cxn ang="T113">
                        <a:pos x="T14" y="T15"/>
                      </a:cxn>
                      <a:cxn ang="T114">
                        <a:pos x="T16" y="T17"/>
                      </a:cxn>
                      <a:cxn ang="T115">
                        <a:pos x="T18" y="T19"/>
                      </a:cxn>
                      <a:cxn ang="T116">
                        <a:pos x="T20" y="T21"/>
                      </a:cxn>
                      <a:cxn ang="T117">
                        <a:pos x="T22" y="T23"/>
                      </a:cxn>
                      <a:cxn ang="T118">
                        <a:pos x="T24" y="T25"/>
                      </a:cxn>
                      <a:cxn ang="T119">
                        <a:pos x="T26" y="T27"/>
                      </a:cxn>
                      <a:cxn ang="T120">
                        <a:pos x="T28" y="T29"/>
                      </a:cxn>
                      <a:cxn ang="T121">
                        <a:pos x="T30" y="T31"/>
                      </a:cxn>
                      <a:cxn ang="T122">
                        <a:pos x="T32" y="T33"/>
                      </a:cxn>
                      <a:cxn ang="T123">
                        <a:pos x="T34" y="T35"/>
                      </a:cxn>
                      <a:cxn ang="T124">
                        <a:pos x="T36" y="T37"/>
                      </a:cxn>
                      <a:cxn ang="T125">
                        <a:pos x="T38" y="T39"/>
                      </a:cxn>
                      <a:cxn ang="T126">
                        <a:pos x="T40" y="T41"/>
                      </a:cxn>
                      <a:cxn ang="T127">
                        <a:pos x="T42" y="T43"/>
                      </a:cxn>
                      <a:cxn ang="T128">
                        <a:pos x="T44" y="T45"/>
                      </a:cxn>
                      <a:cxn ang="T129">
                        <a:pos x="T46" y="T47"/>
                      </a:cxn>
                      <a:cxn ang="T130">
                        <a:pos x="T48" y="T49"/>
                      </a:cxn>
                      <a:cxn ang="T131">
                        <a:pos x="T50" y="T51"/>
                      </a:cxn>
                      <a:cxn ang="T132">
                        <a:pos x="T52" y="T53"/>
                      </a:cxn>
                      <a:cxn ang="T133">
                        <a:pos x="T54" y="T55"/>
                      </a:cxn>
                      <a:cxn ang="T134">
                        <a:pos x="T56" y="T57"/>
                      </a:cxn>
                      <a:cxn ang="T135">
                        <a:pos x="T58" y="T59"/>
                      </a:cxn>
                      <a:cxn ang="T136">
                        <a:pos x="T60" y="T61"/>
                      </a:cxn>
                      <a:cxn ang="T137">
                        <a:pos x="T62" y="T63"/>
                      </a:cxn>
                      <a:cxn ang="T138">
                        <a:pos x="T64" y="T65"/>
                      </a:cxn>
                      <a:cxn ang="T139">
                        <a:pos x="T66" y="T67"/>
                      </a:cxn>
                      <a:cxn ang="T140">
                        <a:pos x="T68" y="T69"/>
                      </a:cxn>
                      <a:cxn ang="T141">
                        <a:pos x="T70" y="T71"/>
                      </a:cxn>
                      <a:cxn ang="T142">
                        <a:pos x="T72" y="T73"/>
                      </a:cxn>
                      <a:cxn ang="T143">
                        <a:pos x="T74" y="T75"/>
                      </a:cxn>
                      <a:cxn ang="T144">
                        <a:pos x="T76" y="T77"/>
                      </a:cxn>
                      <a:cxn ang="T145">
                        <a:pos x="T78" y="T79"/>
                      </a:cxn>
                      <a:cxn ang="T146">
                        <a:pos x="T80" y="T81"/>
                      </a:cxn>
                      <a:cxn ang="T147">
                        <a:pos x="T82" y="T83"/>
                      </a:cxn>
                      <a:cxn ang="T148">
                        <a:pos x="T84" y="T85"/>
                      </a:cxn>
                      <a:cxn ang="T149">
                        <a:pos x="T86" y="T87"/>
                      </a:cxn>
                      <a:cxn ang="T150">
                        <a:pos x="T88" y="T89"/>
                      </a:cxn>
                      <a:cxn ang="T151">
                        <a:pos x="T90" y="T91"/>
                      </a:cxn>
                      <a:cxn ang="T152">
                        <a:pos x="T92" y="T93"/>
                      </a:cxn>
                      <a:cxn ang="T153">
                        <a:pos x="T94" y="T95"/>
                      </a:cxn>
                      <a:cxn ang="T154">
                        <a:pos x="T96" y="T97"/>
                      </a:cxn>
                      <a:cxn ang="T155">
                        <a:pos x="T98" y="T99"/>
                      </a:cxn>
                      <a:cxn ang="T156">
                        <a:pos x="T100" y="T101"/>
                      </a:cxn>
                      <a:cxn ang="T157">
                        <a:pos x="T102" y="T103"/>
                      </a:cxn>
                      <a:cxn ang="T158">
                        <a:pos x="T104" y="T105"/>
                      </a:cxn>
                    </a:cxnLst>
                    <a:rect l="T159" t="T160" r="T161" b="T162"/>
                    <a:pathLst>
                      <a:path w="520" h="594">
                        <a:moveTo>
                          <a:pt x="496" y="28"/>
                        </a:moveTo>
                        <a:lnTo>
                          <a:pt x="510" y="126"/>
                        </a:lnTo>
                        <a:lnTo>
                          <a:pt x="511" y="196"/>
                        </a:lnTo>
                        <a:lnTo>
                          <a:pt x="504" y="238"/>
                        </a:lnTo>
                        <a:lnTo>
                          <a:pt x="500" y="252"/>
                        </a:lnTo>
                        <a:lnTo>
                          <a:pt x="520" y="251"/>
                        </a:lnTo>
                        <a:lnTo>
                          <a:pt x="515" y="284"/>
                        </a:lnTo>
                        <a:lnTo>
                          <a:pt x="508" y="313"/>
                        </a:lnTo>
                        <a:lnTo>
                          <a:pt x="499" y="337"/>
                        </a:lnTo>
                        <a:lnTo>
                          <a:pt x="489" y="358"/>
                        </a:lnTo>
                        <a:lnTo>
                          <a:pt x="480" y="374"/>
                        </a:lnTo>
                        <a:lnTo>
                          <a:pt x="472" y="387"/>
                        </a:lnTo>
                        <a:lnTo>
                          <a:pt x="466" y="394"/>
                        </a:lnTo>
                        <a:lnTo>
                          <a:pt x="464" y="396"/>
                        </a:lnTo>
                        <a:lnTo>
                          <a:pt x="491" y="395"/>
                        </a:lnTo>
                        <a:lnTo>
                          <a:pt x="481" y="430"/>
                        </a:lnTo>
                        <a:lnTo>
                          <a:pt x="464" y="459"/>
                        </a:lnTo>
                        <a:lnTo>
                          <a:pt x="442" y="485"/>
                        </a:lnTo>
                        <a:lnTo>
                          <a:pt x="419" y="504"/>
                        </a:lnTo>
                        <a:lnTo>
                          <a:pt x="396" y="519"/>
                        </a:lnTo>
                        <a:lnTo>
                          <a:pt x="376" y="529"/>
                        </a:lnTo>
                        <a:lnTo>
                          <a:pt x="363" y="535"/>
                        </a:lnTo>
                        <a:lnTo>
                          <a:pt x="358" y="537"/>
                        </a:lnTo>
                        <a:lnTo>
                          <a:pt x="374" y="543"/>
                        </a:lnTo>
                        <a:lnTo>
                          <a:pt x="360" y="555"/>
                        </a:lnTo>
                        <a:lnTo>
                          <a:pt x="345" y="563"/>
                        </a:lnTo>
                        <a:lnTo>
                          <a:pt x="329" y="568"/>
                        </a:lnTo>
                        <a:lnTo>
                          <a:pt x="315" y="572"/>
                        </a:lnTo>
                        <a:lnTo>
                          <a:pt x="298" y="574"/>
                        </a:lnTo>
                        <a:lnTo>
                          <a:pt x="282" y="574"/>
                        </a:lnTo>
                        <a:lnTo>
                          <a:pt x="267" y="573"/>
                        </a:lnTo>
                        <a:lnTo>
                          <a:pt x="253" y="571"/>
                        </a:lnTo>
                        <a:lnTo>
                          <a:pt x="238" y="567"/>
                        </a:lnTo>
                        <a:lnTo>
                          <a:pt x="225" y="563"/>
                        </a:lnTo>
                        <a:lnTo>
                          <a:pt x="212" y="558"/>
                        </a:lnTo>
                        <a:lnTo>
                          <a:pt x="202" y="554"/>
                        </a:lnTo>
                        <a:lnTo>
                          <a:pt x="193" y="548"/>
                        </a:lnTo>
                        <a:lnTo>
                          <a:pt x="185" y="543"/>
                        </a:lnTo>
                        <a:lnTo>
                          <a:pt x="179" y="540"/>
                        </a:lnTo>
                        <a:lnTo>
                          <a:pt x="176" y="536"/>
                        </a:lnTo>
                        <a:lnTo>
                          <a:pt x="172" y="540"/>
                        </a:lnTo>
                        <a:lnTo>
                          <a:pt x="163" y="550"/>
                        </a:lnTo>
                        <a:lnTo>
                          <a:pt x="149" y="563"/>
                        </a:lnTo>
                        <a:lnTo>
                          <a:pt x="129" y="575"/>
                        </a:lnTo>
                        <a:lnTo>
                          <a:pt x="103" y="587"/>
                        </a:lnTo>
                        <a:lnTo>
                          <a:pt x="73" y="594"/>
                        </a:lnTo>
                        <a:lnTo>
                          <a:pt x="40" y="594"/>
                        </a:lnTo>
                        <a:lnTo>
                          <a:pt x="1" y="583"/>
                        </a:lnTo>
                        <a:lnTo>
                          <a:pt x="2" y="582"/>
                        </a:lnTo>
                        <a:lnTo>
                          <a:pt x="2" y="578"/>
                        </a:lnTo>
                        <a:lnTo>
                          <a:pt x="2" y="573"/>
                        </a:lnTo>
                        <a:lnTo>
                          <a:pt x="0" y="567"/>
                        </a:lnTo>
                        <a:lnTo>
                          <a:pt x="5" y="570"/>
                        </a:lnTo>
                        <a:lnTo>
                          <a:pt x="17" y="574"/>
                        </a:lnTo>
                        <a:lnTo>
                          <a:pt x="37" y="579"/>
                        </a:lnTo>
                        <a:lnTo>
                          <a:pt x="61" y="581"/>
                        </a:lnTo>
                        <a:lnTo>
                          <a:pt x="87" y="580"/>
                        </a:lnTo>
                        <a:lnTo>
                          <a:pt x="114" y="573"/>
                        </a:lnTo>
                        <a:lnTo>
                          <a:pt x="140" y="558"/>
                        </a:lnTo>
                        <a:lnTo>
                          <a:pt x="163" y="532"/>
                        </a:lnTo>
                        <a:lnTo>
                          <a:pt x="158" y="529"/>
                        </a:lnTo>
                        <a:lnTo>
                          <a:pt x="146" y="521"/>
                        </a:lnTo>
                        <a:lnTo>
                          <a:pt x="129" y="509"/>
                        </a:lnTo>
                        <a:lnTo>
                          <a:pt x="110" y="491"/>
                        </a:lnTo>
                        <a:lnTo>
                          <a:pt x="92" y="471"/>
                        </a:lnTo>
                        <a:lnTo>
                          <a:pt x="78" y="448"/>
                        </a:lnTo>
                        <a:lnTo>
                          <a:pt x="70" y="422"/>
                        </a:lnTo>
                        <a:lnTo>
                          <a:pt x="72" y="396"/>
                        </a:lnTo>
                        <a:lnTo>
                          <a:pt x="87" y="412"/>
                        </a:lnTo>
                        <a:lnTo>
                          <a:pt x="86" y="407"/>
                        </a:lnTo>
                        <a:lnTo>
                          <a:pt x="84" y="394"/>
                        </a:lnTo>
                        <a:lnTo>
                          <a:pt x="83" y="374"/>
                        </a:lnTo>
                        <a:lnTo>
                          <a:pt x="84" y="348"/>
                        </a:lnTo>
                        <a:lnTo>
                          <a:pt x="90" y="318"/>
                        </a:lnTo>
                        <a:lnTo>
                          <a:pt x="102" y="284"/>
                        </a:lnTo>
                        <a:lnTo>
                          <a:pt x="123" y="250"/>
                        </a:lnTo>
                        <a:lnTo>
                          <a:pt x="155" y="217"/>
                        </a:lnTo>
                        <a:lnTo>
                          <a:pt x="165" y="237"/>
                        </a:lnTo>
                        <a:lnTo>
                          <a:pt x="166" y="234"/>
                        </a:lnTo>
                        <a:lnTo>
                          <a:pt x="171" y="222"/>
                        </a:lnTo>
                        <a:lnTo>
                          <a:pt x="179" y="207"/>
                        </a:lnTo>
                        <a:lnTo>
                          <a:pt x="188" y="188"/>
                        </a:lnTo>
                        <a:lnTo>
                          <a:pt x="202" y="167"/>
                        </a:lnTo>
                        <a:lnTo>
                          <a:pt x="217" y="146"/>
                        </a:lnTo>
                        <a:lnTo>
                          <a:pt x="235" y="127"/>
                        </a:lnTo>
                        <a:lnTo>
                          <a:pt x="256" y="111"/>
                        </a:lnTo>
                        <a:lnTo>
                          <a:pt x="259" y="128"/>
                        </a:lnTo>
                        <a:lnTo>
                          <a:pt x="263" y="125"/>
                        </a:lnTo>
                        <a:lnTo>
                          <a:pt x="271" y="118"/>
                        </a:lnTo>
                        <a:lnTo>
                          <a:pt x="286" y="105"/>
                        </a:lnTo>
                        <a:lnTo>
                          <a:pt x="305" y="91"/>
                        </a:lnTo>
                        <a:lnTo>
                          <a:pt x="331" y="76"/>
                        </a:lnTo>
                        <a:lnTo>
                          <a:pt x="359" y="60"/>
                        </a:lnTo>
                        <a:lnTo>
                          <a:pt x="393" y="46"/>
                        </a:lnTo>
                        <a:lnTo>
                          <a:pt x="429" y="35"/>
                        </a:lnTo>
                        <a:lnTo>
                          <a:pt x="442" y="31"/>
                        </a:lnTo>
                        <a:lnTo>
                          <a:pt x="451" y="28"/>
                        </a:lnTo>
                        <a:lnTo>
                          <a:pt x="459" y="23"/>
                        </a:lnTo>
                        <a:lnTo>
                          <a:pt x="465" y="20"/>
                        </a:lnTo>
                        <a:lnTo>
                          <a:pt x="469" y="15"/>
                        </a:lnTo>
                        <a:lnTo>
                          <a:pt x="474" y="11"/>
                        </a:lnTo>
                        <a:lnTo>
                          <a:pt x="479" y="6"/>
                        </a:lnTo>
                        <a:lnTo>
                          <a:pt x="484" y="2"/>
                        </a:lnTo>
                        <a:lnTo>
                          <a:pt x="492" y="0"/>
                        </a:lnTo>
                        <a:lnTo>
                          <a:pt x="496" y="11"/>
                        </a:lnTo>
                        <a:lnTo>
                          <a:pt x="496" y="22"/>
                        </a:lnTo>
                        <a:lnTo>
                          <a:pt x="496" y="28"/>
                        </a:lnTo>
                        <a:close/>
                      </a:path>
                    </a:pathLst>
                  </a:custGeom>
                  <a:grpFill/>
                  <a:ln w="9525">
                    <a:noFill/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fr-FR"/>
                  </a:p>
                </p:txBody>
              </p:sp>
              <p:grpSp>
                <p:nvGrpSpPr>
                  <p:cNvPr id="2152" name="Group 109"/>
                  <p:cNvGrpSpPr>
                    <a:grpSpLocks noChangeAspect="1"/>
                  </p:cNvGrpSpPr>
                  <p:nvPr/>
                </p:nvGrpSpPr>
                <p:grpSpPr bwMode="auto">
                  <a:xfrm>
                    <a:off x="3010" y="2073"/>
                    <a:ext cx="173" cy="203"/>
                    <a:chOff x="3010" y="2073"/>
                    <a:chExt cx="173" cy="203"/>
                  </a:xfrm>
                  <a:grpFill/>
                </p:grpSpPr>
                <p:sp>
                  <p:nvSpPr>
                    <p:cNvPr id="2153" name="Freeform 110"/>
                    <p:cNvSpPr>
                      <a:spLocks noChangeAspect="1"/>
                    </p:cNvSpPr>
                    <p:nvPr/>
                  </p:nvSpPr>
                  <p:spPr bwMode="auto">
                    <a:xfrm rot="-2584518">
                      <a:off x="3010" y="2073"/>
                      <a:ext cx="143" cy="203"/>
                    </a:xfrm>
                    <a:custGeom>
                      <a:avLst/>
                      <a:gdLst>
                        <a:gd name="T0" fmla="*/ 0 w 313"/>
                        <a:gd name="T1" fmla="*/ 518 h 518"/>
                        <a:gd name="T2" fmla="*/ 0 w 313"/>
                        <a:gd name="T3" fmla="*/ 518 h 518"/>
                        <a:gd name="T4" fmla="*/ 10 w 313"/>
                        <a:gd name="T5" fmla="*/ 505 h 518"/>
                        <a:gd name="T6" fmla="*/ 23 w 313"/>
                        <a:gd name="T7" fmla="*/ 489 h 518"/>
                        <a:gd name="T8" fmla="*/ 39 w 313"/>
                        <a:gd name="T9" fmla="*/ 468 h 518"/>
                        <a:gd name="T10" fmla="*/ 57 w 313"/>
                        <a:gd name="T11" fmla="*/ 443 h 518"/>
                        <a:gd name="T12" fmla="*/ 77 w 313"/>
                        <a:gd name="T13" fmla="*/ 415 h 518"/>
                        <a:gd name="T14" fmla="*/ 99 w 313"/>
                        <a:gd name="T15" fmla="*/ 385 h 518"/>
                        <a:gd name="T16" fmla="*/ 122 w 313"/>
                        <a:gd name="T17" fmla="*/ 352 h 518"/>
                        <a:gd name="T18" fmla="*/ 146 w 313"/>
                        <a:gd name="T19" fmla="*/ 316 h 518"/>
                        <a:gd name="T20" fmla="*/ 170 w 313"/>
                        <a:gd name="T21" fmla="*/ 280 h 518"/>
                        <a:gd name="T22" fmla="*/ 194 w 313"/>
                        <a:gd name="T23" fmla="*/ 242 h 518"/>
                        <a:gd name="T24" fmla="*/ 217 w 313"/>
                        <a:gd name="T25" fmla="*/ 201 h 518"/>
                        <a:gd name="T26" fmla="*/ 240 w 313"/>
                        <a:gd name="T27" fmla="*/ 161 h 518"/>
                        <a:gd name="T28" fmla="*/ 261 w 313"/>
                        <a:gd name="T29" fmla="*/ 121 h 518"/>
                        <a:gd name="T30" fmla="*/ 280 w 313"/>
                        <a:gd name="T31" fmla="*/ 80 h 518"/>
                        <a:gd name="T32" fmla="*/ 298 w 313"/>
                        <a:gd name="T33" fmla="*/ 39 h 518"/>
                        <a:gd name="T34" fmla="*/ 313 w 313"/>
                        <a:gd name="T35" fmla="*/ 0 h 518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w 313"/>
                        <a:gd name="T55" fmla="*/ 0 h 518"/>
                        <a:gd name="T56" fmla="*/ 313 w 313"/>
                        <a:gd name="T57" fmla="*/ 518 h 518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T54" t="T55" r="T56" b="T57"/>
                      <a:pathLst>
                        <a:path w="313" h="518">
                          <a:moveTo>
                            <a:pt x="0" y="518"/>
                          </a:moveTo>
                          <a:lnTo>
                            <a:pt x="0" y="518"/>
                          </a:lnTo>
                          <a:lnTo>
                            <a:pt x="10" y="505"/>
                          </a:lnTo>
                          <a:lnTo>
                            <a:pt x="23" y="489"/>
                          </a:lnTo>
                          <a:lnTo>
                            <a:pt x="39" y="468"/>
                          </a:lnTo>
                          <a:lnTo>
                            <a:pt x="57" y="443"/>
                          </a:lnTo>
                          <a:lnTo>
                            <a:pt x="77" y="415"/>
                          </a:lnTo>
                          <a:lnTo>
                            <a:pt x="99" y="385"/>
                          </a:lnTo>
                          <a:lnTo>
                            <a:pt x="122" y="352"/>
                          </a:lnTo>
                          <a:lnTo>
                            <a:pt x="146" y="316"/>
                          </a:lnTo>
                          <a:lnTo>
                            <a:pt x="170" y="280"/>
                          </a:lnTo>
                          <a:lnTo>
                            <a:pt x="194" y="242"/>
                          </a:lnTo>
                          <a:lnTo>
                            <a:pt x="217" y="201"/>
                          </a:lnTo>
                          <a:lnTo>
                            <a:pt x="240" y="161"/>
                          </a:lnTo>
                          <a:lnTo>
                            <a:pt x="261" y="121"/>
                          </a:lnTo>
                          <a:lnTo>
                            <a:pt x="280" y="80"/>
                          </a:lnTo>
                          <a:lnTo>
                            <a:pt x="298" y="39"/>
                          </a:lnTo>
                          <a:lnTo>
                            <a:pt x="313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154" name="Freeform 111"/>
                    <p:cNvSpPr>
                      <a:spLocks noChangeAspect="1"/>
                    </p:cNvSpPr>
                    <p:nvPr/>
                  </p:nvSpPr>
                  <p:spPr bwMode="auto">
                    <a:xfrm rot="-2584518">
                      <a:off x="3018" y="2155"/>
                      <a:ext cx="165" cy="114"/>
                    </a:xfrm>
                    <a:custGeom>
                      <a:avLst/>
                      <a:gdLst>
                        <a:gd name="T0" fmla="*/ 360 w 360"/>
                        <a:gd name="T1" fmla="*/ 170 h 288"/>
                        <a:gd name="T2" fmla="*/ 360 w 360"/>
                        <a:gd name="T3" fmla="*/ 170 h 288"/>
                        <a:gd name="T4" fmla="*/ 341 w 360"/>
                        <a:gd name="T5" fmla="*/ 193 h 288"/>
                        <a:gd name="T6" fmla="*/ 319 w 360"/>
                        <a:gd name="T7" fmla="*/ 212 h 288"/>
                        <a:gd name="T8" fmla="*/ 295 w 360"/>
                        <a:gd name="T9" fmla="*/ 229 h 288"/>
                        <a:gd name="T10" fmla="*/ 271 w 360"/>
                        <a:gd name="T11" fmla="*/ 243 h 288"/>
                        <a:gd name="T12" fmla="*/ 246 w 360"/>
                        <a:gd name="T13" fmla="*/ 255 h 288"/>
                        <a:gd name="T14" fmla="*/ 220 w 360"/>
                        <a:gd name="T15" fmla="*/ 264 h 288"/>
                        <a:gd name="T16" fmla="*/ 195 w 360"/>
                        <a:gd name="T17" fmla="*/ 272 h 288"/>
                        <a:gd name="T18" fmla="*/ 170 w 360"/>
                        <a:gd name="T19" fmla="*/ 278 h 288"/>
                        <a:gd name="T20" fmla="*/ 147 w 360"/>
                        <a:gd name="T21" fmla="*/ 283 h 288"/>
                        <a:gd name="T22" fmla="*/ 125 w 360"/>
                        <a:gd name="T23" fmla="*/ 285 h 288"/>
                        <a:gd name="T24" fmla="*/ 106 w 360"/>
                        <a:gd name="T25" fmla="*/ 287 h 288"/>
                        <a:gd name="T26" fmla="*/ 88 w 360"/>
                        <a:gd name="T27" fmla="*/ 288 h 288"/>
                        <a:gd name="T28" fmla="*/ 75 w 360"/>
                        <a:gd name="T29" fmla="*/ 288 h 288"/>
                        <a:gd name="T30" fmla="*/ 64 w 360"/>
                        <a:gd name="T31" fmla="*/ 288 h 288"/>
                        <a:gd name="T32" fmla="*/ 57 w 360"/>
                        <a:gd name="T33" fmla="*/ 288 h 288"/>
                        <a:gd name="T34" fmla="*/ 55 w 360"/>
                        <a:gd name="T35" fmla="*/ 288 h 288"/>
                        <a:gd name="T36" fmla="*/ 55 w 360"/>
                        <a:gd name="T37" fmla="*/ 288 h 288"/>
                        <a:gd name="T38" fmla="*/ 53 w 360"/>
                        <a:gd name="T39" fmla="*/ 284 h 288"/>
                        <a:gd name="T40" fmla="*/ 48 w 360"/>
                        <a:gd name="T41" fmla="*/ 273 h 288"/>
                        <a:gd name="T42" fmla="*/ 41 w 360"/>
                        <a:gd name="T43" fmla="*/ 257 h 288"/>
                        <a:gd name="T44" fmla="*/ 33 w 360"/>
                        <a:gd name="T45" fmla="*/ 237 h 288"/>
                        <a:gd name="T46" fmla="*/ 25 w 360"/>
                        <a:gd name="T47" fmla="*/ 215 h 288"/>
                        <a:gd name="T48" fmla="*/ 16 w 360"/>
                        <a:gd name="T49" fmla="*/ 192 h 288"/>
                        <a:gd name="T50" fmla="*/ 9 w 360"/>
                        <a:gd name="T51" fmla="*/ 171 h 288"/>
                        <a:gd name="T52" fmla="*/ 3 w 360"/>
                        <a:gd name="T53" fmla="*/ 153 h 288"/>
                        <a:gd name="T54" fmla="*/ 3 w 360"/>
                        <a:gd name="T55" fmla="*/ 153 h 288"/>
                        <a:gd name="T56" fmla="*/ 0 w 360"/>
                        <a:gd name="T57" fmla="*/ 134 h 288"/>
                        <a:gd name="T58" fmla="*/ 0 w 360"/>
                        <a:gd name="T59" fmla="*/ 112 h 288"/>
                        <a:gd name="T60" fmla="*/ 2 w 360"/>
                        <a:gd name="T61" fmla="*/ 89 h 288"/>
                        <a:gd name="T62" fmla="*/ 6 w 360"/>
                        <a:gd name="T63" fmla="*/ 66 h 288"/>
                        <a:gd name="T64" fmla="*/ 10 w 360"/>
                        <a:gd name="T65" fmla="*/ 45 h 288"/>
                        <a:gd name="T66" fmla="*/ 16 w 360"/>
                        <a:gd name="T67" fmla="*/ 25 h 288"/>
                        <a:gd name="T68" fmla="*/ 22 w 360"/>
                        <a:gd name="T69" fmla="*/ 10 h 288"/>
                        <a:gd name="T70" fmla="*/ 28 w 360"/>
                        <a:gd name="T71" fmla="*/ 0 h 288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w 360"/>
                        <a:gd name="T109" fmla="*/ 0 h 288"/>
                        <a:gd name="T110" fmla="*/ 360 w 360"/>
                        <a:gd name="T111" fmla="*/ 288 h 288"/>
                      </a:gdLst>
                      <a:ahLst/>
                      <a:cxnLst>
                        <a:cxn ang="T72">
                          <a:pos x="T0" y="T1"/>
                        </a:cxn>
                        <a:cxn ang="T73">
                          <a:pos x="T2" y="T3"/>
                        </a:cxn>
                        <a:cxn ang="T74">
                          <a:pos x="T4" y="T5"/>
                        </a:cxn>
                        <a:cxn ang="T75">
                          <a:pos x="T6" y="T7"/>
                        </a:cxn>
                        <a:cxn ang="T76">
                          <a:pos x="T8" y="T9"/>
                        </a:cxn>
                        <a:cxn ang="T77">
                          <a:pos x="T10" y="T11"/>
                        </a:cxn>
                        <a:cxn ang="T78">
                          <a:pos x="T12" y="T13"/>
                        </a:cxn>
                        <a:cxn ang="T79">
                          <a:pos x="T14" y="T15"/>
                        </a:cxn>
                        <a:cxn ang="T80">
                          <a:pos x="T16" y="T17"/>
                        </a:cxn>
                        <a:cxn ang="T81">
                          <a:pos x="T18" y="T19"/>
                        </a:cxn>
                        <a:cxn ang="T82">
                          <a:pos x="T20" y="T21"/>
                        </a:cxn>
                        <a:cxn ang="T83">
                          <a:pos x="T22" y="T23"/>
                        </a:cxn>
                        <a:cxn ang="T84">
                          <a:pos x="T24" y="T25"/>
                        </a:cxn>
                        <a:cxn ang="T85">
                          <a:pos x="T26" y="T27"/>
                        </a:cxn>
                        <a:cxn ang="T86">
                          <a:pos x="T28" y="T29"/>
                        </a:cxn>
                        <a:cxn ang="T87">
                          <a:pos x="T30" y="T31"/>
                        </a:cxn>
                        <a:cxn ang="T88">
                          <a:pos x="T32" y="T33"/>
                        </a:cxn>
                        <a:cxn ang="T89">
                          <a:pos x="T34" y="T35"/>
                        </a:cxn>
                        <a:cxn ang="T90">
                          <a:pos x="T36" y="T37"/>
                        </a:cxn>
                        <a:cxn ang="T91">
                          <a:pos x="T38" y="T39"/>
                        </a:cxn>
                        <a:cxn ang="T92">
                          <a:pos x="T40" y="T41"/>
                        </a:cxn>
                        <a:cxn ang="T93">
                          <a:pos x="T42" y="T43"/>
                        </a:cxn>
                        <a:cxn ang="T94">
                          <a:pos x="T44" y="T45"/>
                        </a:cxn>
                        <a:cxn ang="T95">
                          <a:pos x="T46" y="T47"/>
                        </a:cxn>
                        <a:cxn ang="T96">
                          <a:pos x="T48" y="T49"/>
                        </a:cxn>
                        <a:cxn ang="T97">
                          <a:pos x="T50" y="T51"/>
                        </a:cxn>
                        <a:cxn ang="T98">
                          <a:pos x="T52" y="T53"/>
                        </a:cxn>
                        <a:cxn ang="T99">
                          <a:pos x="T54" y="T55"/>
                        </a:cxn>
                        <a:cxn ang="T100">
                          <a:pos x="T56" y="T57"/>
                        </a:cxn>
                        <a:cxn ang="T101">
                          <a:pos x="T58" y="T59"/>
                        </a:cxn>
                        <a:cxn ang="T102">
                          <a:pos x="T60" y="T61"/>
                        </a:cxn>
                        <a:cxn ang="T103">
                          <a:pos x="T62" y="T63"/>
                        </a:cxn>
                        <a:cxn ang="T104">
                          <a:pos x="T64" y="T65"/>
                        </a:cxn>
                        <a:cxn ang="T105">
                          <a:pos x="T66" y="T67"/>
                        </a:cxn>
                        <a:cxn ang="T106">
                          <a:pos x="T68" y="T69"/>
                        </a:cxn>
                        <a:cxn ang="T107">
                          <a:pos x="T70" y="T71"/>
                        </a:cxn>
                      </a:cxnLst>
                      <a:rect l="T108" t="T109" r="T110" b="T111"/>
                      <a:pathLst>
                        <a:path w="360" h="288">
                          <a:moveTo>
                            <a:pt x="360" y="170"/>
                          </a:moveTo>
                          <a:lnTo>
                            <a:pt x="360" y="170"/>
                          </a:lnTo>
                          <a:lnTo>
                            <a:pt x="341" y="193"/>
                          </a:lnTo>
                          <a:lnTo>
                            <a:pt x="319" y="212"/>
                          </a:lnTo>
                          <a:lnTo>
                            <a:pt x="295" y="229"/>
                          </a:lnTo>
                          <a:lnTo>
                            <a:pt x="271" y="243"/>
                          </a:lnTo>
                          <a:lnTo>
                            <a:pt x="246" y="255"/>
                          </a:lnTo>
                          <a:lnTo>
                            <a:pt x="220" y="264"/>
                          </a:lnTo>
                          <a:lnTo>
                            <a:pt x="195" y="272"/>
                          </a:lnTo>
                          <a:lnTo>
                            <a:pt x="170" y="278"/>
                          </a:lnTo>
                          <a:lnTo>
                            <a:pt x="147" y="283"/>
                          </a:lnTo>
                          <a:lnTo>
                            <a:pt x="125" y="285"/>
                          </a:lnTo>
                          <a:lnTo>
                            <a:pt x="106" y="287"/>
                          </a:lnTo>
                          <a:lnTo>
                            <a:pt x="88" y="288"/>
                          </a:lnTo>
                          <a:lnTo>
                            <a:pt x="75" y="288"/>
                          </a:lnTo>
                          <a:lnTo>
                            <a:pt x="64" y="288"/>
                          </a:lnTo>
                          <a:lnTo>
                            <a:pt x="57" y="288"/>
                          </a:lnTo>
                          <a:lnTo>
                            <a:pt x="55" y="288"/>
                          </a:lnTo>
                          <a:lnTo>
                            <a:pt x="53" y="284"/>
                          </a:lnTo>
                          <a:lnTo>
                            <a:pt x="48" y="273"/>
                          </a:lnTo>
                          <a:lnTo>
                            <a:pt x="41" y="257"/>
                          </a:lnTo>
                          <a:lnTo>
                            <a:pt x="33" y="237"/>
                          </a:lnTo>
                          <a:lnTo>
                            <a:pt x="25" y="215"/>
                          </a:lnTo>
                          <a:lnTo>
                            <a:pt x="16" y="192"/>
                          </a:lnTo>
                          <a:lnTo>
                            <a:pt x="9" y="171"/>
                          </a:lnTo>
                          <a:lnTo>
                            <a:pt x="3" y="153"/>
                          </a:lnTo>
                          <a:lnTo>
                            <a:pt x="0" y="134"/>
                          </a:lnTo>
                          <a:lnTo>
                            <a:pt x="0" y="112"/>
                          </a:lnTo>
                          <a:lnTo>
                            <a:pt x="2" y="89"/>
                          </a:lnTo>
                          <a:lnTo>
                            <a:pt x="6" y="66"/>
                          </a:lnTo>
                          <a:lnTo>
                            <a:pt x="10" y="45"/>
                          </a:lnTo>
                          <a:lnTo>
                            <a:pt x="16" y="25"/>
                          </a:lnTo>
                          <a:lnTo>
                            <a:pt x="22" y="10"/>
                          </a:lnTo>
                          <a:lnTo>
                            <a:pt x="28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155" name="Freeform 112"/>
                    <p:cNvSpPr>
                      <a:spLocks noChangeAspect="1"/>
                    </p:cNvSpPr>
                    <p:nvPr/>
                  </p:nvSpPr>
                  <p:spPr bwMode="auto">
                    <a:xfrm rot="-2584518">
                      <a:off x="3023" y="2105"/>
                      <a:ext cx="137" cy="115"/>
                    </a:xfrm>
                    <a:custGeom>
                      <a:avLst/>
                      <a:gdLst>
                        <a:gd name="T0" fmla="*/ 301 w 301"/>
                        <a:gd name="T1" fmla="*/ 138 h 291"/>
                        <a:gd name="T2" fmla="*/ 301 w 301"/>
                        <a:gd name="T3" fmla="*/ 138 h 291"/>
                        <a:gd name="T4" fmla="*/ 289 w 301"/>
                        <a:gd name="T5" fmla="*/ 162 h 291"/>
                        <a:gd name="T6" fmla="*/ 274 w 301"/>
                        <a:gd name="T7" fmla="*/ 184 h 291"/>
                        <a:gd name="T8" fmla="*/ 255 w 301"/>
                        <a:gd name="T9" fmla="*/ 203 h 291"/>
                        <a:gd name="T10" fmla="*/ 236 w 301"/>
                        <a:gd name="T11" fmla="*/ 220 h 291"/>
                        <a:gd name="T12" fmla="*/ 215 w 301"/>
                        <a:gd name="T13" fmla="*/ 234 h 291"/>
                        <a:gd name="T14" fmla="*/ 194 w 301"/>
                        <a:gd name="T15" fmla="*/ 246 h 291"/>
                        <a:gd name="T16" fmla="*/ 173 w 301"/>
                        <a:gd name="T17" fmla="*/ 257 h 291"/>
                        <a:gd name="T18" fmla="*/ 152 w 301"/>
                        <a:gd name="T19" fmla="*/ 266 h 291"/>
                        <a:gd name="T20" fmla="*/ 131 w 301"/>
                        <a:gd name="T21" fmla="*/ 273 h 291"/>
                        <a:gd name="T22" fmla="*/ 112 w 301"/>
                        <a:gd name="T23" fmla="*/ 279 h 291"/>
                        <a:gd name="T24" fmla="*/ 93 w 301"/>
                        <a:gd name="T25" fmla="*/ 283 h 291"/>
                        <a:gd name="T26" fmla="*/ 77 w 301"/>
                        <a:gd name="T27" fmla="*/ 287 h 291"/>
                        <a:gd name="T28" fmla="*/ 65 w 301"/>
                        <a:gd name="T29" fmla="*/ 289 h 291"/>
                        <a:gd name="T30" fmla="*/ 54 w 301"/>
                        <a:gd name="T31" fmla="*/ 290 h 291"/>
                        <a:gd name="T32" fmla="*/ 49 w 301"/>
                        <a:gd name="T33" fmla="*/ 291 h 291"/>
                        <a:gd name="T34" fmla="*/ 46 w 301"/>
                        <a:gd name="T35" fmla="*/ 291 h 291"/>
                        <a:gd name="T36" fmla="*/ 46 w 301"/>
                        <a:gd name="T37" fmla="*/ 291 h 291"/>
                        <a:gd name="T38" fmla="*/ 42 w 301"/>
                        <a:gd name="T39" fmla="*/ 284 h 291"/>
                        <a:gd name="T40" fmla="*/ 33 w 301"/>
                        <a:gd name="T41" fmla="*/ 265 h 291"/>
                        <a:gd name="T42" fmla="*/ 20 w 301"/>
                        <a:gd name="T43" fmla="*/ 235 h 291"/>
                        <a:gd name="T44" fmla="*/ 9 w 301"/>
                        <a:gd name="T45" fmla="*/ 197 h 291"/>
                        <a:gd name="T46" fmla="*/ 0 w 301"/>
                        <a:gd name="T47" fmla="*/ 152 h 291"/>
                        <a:gd name="T48" fmla="*/ 2 w 301"/>
                        <a:gd name="T49" fmla="*/ 104 h 291"/>
                        <a:gd name="T50" fmla="*/ 13 w 301"/>
                        <a:gd name="T51" fmla="*/ 52 h 291"/>
                        <a:gd name="T52" fmla="*/ 38 w 301"/>
                        <a:gd name="T53" fmla="*/ 0 h 291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w 301"/>
                        <a:gd name="T82" fmla="*/ 0 h 291"/>
                        <a:gd name="T83" fmla="*/ 301 w 301"/>
                        <a:gd name="T84" fmla="*/ 291 h 291"/>
                      </a:gdLst>
                      <a:ahLst/>
                      <a:cxnLst>
                        <a:cxn ang="T54">
                          <a:pos x="T0" y="T1"/>
                        </a:cxn>
                        <a:cxn ang="T55">
                          <a:pos x="T2" y="T3"/>
                        </a:cxn>
                        <a:cxn ang="T56">
                          <a:pos x="T4" y="T5"/>
                        </a:cxn>
                        <a:cxn ang="T57">
                          <a:pos x="T6" y="T7"/>
                        </a:cxn>
                        <a:cxn ang="T58">
                          <a:pos x="T8" y="T9"/>
                        </a:cxn>
                        <a:cxn ang="T59">
                          <a:pos x="T10" y="T11"/>
                        </a:cxn>
                        <a:cxn ang="T60">
                          <a:pos x="T12" y="T13"/>
                        </a:cxn>
                        <a:cxn ang="T61">
                          <a:pos x="T14" y="T15"/>
                        </a:cxn>
                        <a:cxn ang="T62">
                          <a:pos x="T16" y="T17"/>
                        </a:cxn>
                        <a:cxn ang="T63">
                          <a:pos x="T18" y="T19"/>
                        </a:cxn>
                        <a:cxn ang="T64">
                          <a:pos x="T20" y="T21"/>
                        </a:cxn>
                        <a:cxn ang="T65">
                          <a:pos x="T22" y="T23"/>
                        </a:cxn>
                        <a:cxn ang="T66">
                          <a:pos x="T24" y="T25"/>
                        </a:cxn>
                        <a:cxn ang="T67">
                          <a:pos x="T26" y="T27"/>
                        </a:cxn>
                        <a:cxn ang="T68">
                          <a:pos x="T28" y="T29"/>
                        </a:cxn>
                        <a:cxn ang="T69">
                          <a:pos x="T30" y="T31"/>
                        </a:cxn>
                        <a:cxn ang="T70">
                          <a:pos x="T32" y="T33"/>
                        </a:cxn>
                        <a:cxn ang="T71">
                          <a:pos x="T34" y="T35"/>
                        </a:cxn>
                        <a:cxn ang="T72">
                          <a:pos x="T36" y="T37"/>
                        </a:cxn>
                        <a:cxn ang="T73">
                          <a:pos x="T38" y="T39"/>
                        </a:cxn>
                        <a:cxn ang="T74">
                          <a:pos x="T40" y="T41"/>
                        </a:cxn>
                        <a:cxn ang="T75">
                          <a:pos x="T42" y="T43"/>
                        </a:cxn>
                        <a:cxn ang="T76">
                          <a:pos x="T44" y="T45"/>
                        </a:cxn>
                        <a:cxn ang="T77">
                          <a:pos x="T46" y="T47"/>
                        </a:cxn>
                        <a:cxn ang="T78">
                          <a:pos x="T48" y="T49"/>
                        </a:cxn>
                        <a:cxn ang="T79">
                          <a:pos x="T50" y="T51"/>
                        </a:cxn>
                        <a:cxn ang="T80">
                          <a:pos x="T52" y="T53"/>
                        </a:cxn>
                      </a:cxnLst>
                      <a:rect l="T81" t="T82" r="T83" b="T84"/>
                      <a:pathLst>
                        <a:path w="301" h="291">
                          <a:moveTo>
                            <a:pt x="301" y="138"/>
                          </a:moveTo>
                          <a:lnTo>
                            <a:pt x="301" y="138"/>
                          </a:lnTo>
                          <a:lnTo>
                            <a:pt x="289" y="162"/>
                          </a:lnTo>
                          <a:lnTo>
                            <a:pt x="274" y="184"/>
                          </a:lnTo>
                          <a:lnTo>
                            <a:pt x="255" y="203"/>
                          </a:lnTo>
                          <a:lnTo>
                            <a:pt x="236" y="220"/>
                          </a:lnTo>
                          <a:lnTo>
                            <a:pt x="215" y="234"/>
                          </a:lnTo>
                          <a:lnTo>
                            <a:pt x="194" y="246"/>
                          </a:lnTo>
                          <a:lnTo>
                            <a:pt x="173" y="257"/>
                          </a:lnTo>
                          <a:lnTo>
                            <a:pt x="152" y="266"/>
                          </a:lnTo>
                          <a:lnTo>
                            <a:pt x="131" y="273"/>
                          </a:lnTo>
                          <a:lnTo>
                            <a:pt x="112" y="279"/>
                          </a:lnTo>
                          <a:lnTo>
                            <a:pt x="93" y="283"/>
                          </a:lnTo>
                          <a:lnTo>
                            <a:pt x="77" y="287"/>
                          </a:lnTo>
                          <a:lnTo>
                            <a:pt x="65" y="289"/>
                          </a:lnTo>
                          <a:lnTo>
                            <a:pt x="54" y="290"/>
                          </a:lnTo>
                          <a:lnTo>
                            <a:pt x="49" y="291"/>
                          </a:lnTo>
                          <a:lnTo>
                            <a:pt x="46" y="291"/>
                          </a:lnTo>
                          <a:lnTo>
                            <a:pt x="42" y="284"/>
                          </a:lnTo>
                          <a:lnTo>
                            <a:pt x="33" y="265"/>
                          </a:lnTo>
                          <a:lnTo>
                            <a:pt x="20" y="235"/>
                          </a:lnTo>
                          <a:lnTo>
                            <a:pt x="9" y="197"/>
                          </a:lnTo>
                          <a:lnTo>
                            <a:pt x="0" y="152"/>
                          </a:lnTo>
                          <a:lnTo>
                            <a:pt x="2" y="104"/>
                          </a:lnTo>
                          <a:lnTo>
                            <a:pt x="13" y="52"/>
                          </a:lnTo>
                          <a:lnTo>
                            <a:pt x="38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  <p:sp>
                  <p:nvSpPr>
                    <p:cNvPr id="2156" name="Freeform 113"/>
                    <p:cNvSpPr>
                      <a:spLocks noChangeAspect="1"/>
                    </p:cNvSpPr>
                    <p:nvPr/>
                  </p:nvSpPr>
                  <p:spPr bwMode="auto">
                    <a:xfrm rot="-2584518">
                      <a:off x="3054" y="2097"/>
                      <a:ext cx="66" cy="61"/>
                    </a:xfrm>
                    <a:custGeom>
                      <a:avLst/>
                      <a:gdLst>
                        <a:gd name="T0" fmla="*/ 145 w 145"/>
                        <a:gd name="T1" fmla="*/ 74 h 154"/>
                        <a:gd name="T2" fmla="*/ 145 w 145"/>
                        <a:gd name="T3" fmla="*/ 74 h 154"/>
                        <a:gd name="T4" fmla="*/ 131 w 145"/>
                        <a:gd name="T5" fmla="*/ 97 h 154"/>
                        <a:gd name="T6" fmla="*/ 113 w 145"/>
                        <a:gd name="T7" fmla="*/ 114 h 154"/>
                        <a:gd name="T8" fmla="*/ 93 w 145"/>
                        <a:gd name="T9" fmla="*/ 129 h 154"/>
                        <a:gd name="T10" fmla="*/ 71 w 145"/>
                        <a:gd name="T11" fmla="*/ 140 h 154"/>
                        <a:gd name="T12" fmla="*/ 52 w 145"/>
                        <a:gd name="T13" fmla="*/ 146 h 154"/>
                        <a:gd name="T14" fmla="*/ 36 w 145"/>
                        <a:gd name="T15" fmla="*/ 151 h 154"/>
                        <a:gd name="T16" fmla="*/ 24 w 145"/>
                        <a:gd name="T17" fmla="*/ 153 h 154"/>
                        <a:gd name="T18" fmla="*/ 20 w 145"/>
                        <a:gd name="T19" fmla="*/ 154 h 154"/>
                        <a:gd name="T20" fmla="*/ 20 w 145"/>
                        <a:gd name="T21" fmla="*/ 154 h 154"/>
                        <a:gd name="T22" fmla="*/ 17 w 145"/>
                        <a:gd name="T23" fmla="*/ 150 h 154"/>
                        <a:gd name="T24" fmla="*/ 13 w 145"/>
                        <a:gd name="T25" fmla="*/ 138 h 154"/>
                        <a:gd name="T26" fmla="*/ 7 w 145"/>
                        <a:gd name="T27" fmla="*/ 120 h 154"/>
                        <a:gd name="T28" fmla="*/ 2 w 145"/>
                        <a:gd name="T29" fmla="*/ 98 h 154"/>
                        <a:gd name="T30" fmla="*/ 0 w 145"/>
                        <a:gd name="T31" fmla="*/ 73 h 154"/>
                        <a:gd name="T32" fmla="*/ 1 w 145"/>
                        <a:gd name="T33" fmla="*/ 48 h 154"/>
                        <a:gd name="T34" fmla="*/ 9 w 145"/>
                        <a:gd name="T35" fmla="*/ 22 h 154"/>
                        <a:gd name="T36" fmla="*/ 25 w 145"/>
                        <a:gd name="T37" fmla="*/ 0 h 154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w 145"/>
                        <a:gd name="T58" fmla="*/ 0 h 154"/>
                        <a:gd name="T59" fmla="*/ 145 w 145"/>
                        <a:gd name="T60" fmla="*/ 154 h 154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T57" t="T58" r="T59" b="T60"/>
                      <a:pathLst>
                        <a:path w="145" h="154">
                          <a:moveTo>
                            <a:pt x="145" y="74"/>
                          </a:moveTo>
                          <a:lnTo>
                            <a:pt x="145" y="74"/>
                          </a:lnTo>
                          <a:lnTo>
                            <a:pt x="131" y="97"/>
                          </a:lnTo>
                          <a:lnTo>
                            <a:pt x="113" y="114"/>
                          </a:lnTo>
                          <a:lnTo>
                            <a:pt x="93" y="129"/>
                          </a:lnTo>
                          <a:lnTo>
                            <a:pt x="71" y="140"/>
                          </a:lnTo>
                          <a:lnTo>
                            <a:pt x="52" y="146"/>
                          </a:lnTo>
                          <a:lnTo>
                            <a:pt x="36" y="151"/>
                          </a:lnTo>
                          <a:lnTo>
                            <a:pt x="24" y="153"/>
                          </a:lnTo>
                          <a:lnTo>
                            <a:pt x="20" y="154"/>
                          </a:lnTo>
                          <a:lnTo>
                            <a:pt x="17" y="150"/>
                          </a:lnTo>
                          <a:lnTo>
                            <a:pt x="13" y="138"/>
                          </a:lnTo>
                          <a:lnTo>
                            <a:pt x="7" y="120"/>
                          </a:lnTo>
                          <a:lnTo>
                            <a:pt x="2" y="98"/>
                          </a:lnTo>
                          <a:lnTo>
                            <a:pt x="0" y="73"/>
                          </a:lnTo>
                          <a:lnTo>
                            <a:pt x="1" y="48"/>
                          </a:lnTo>
                          <a:lnTo>
                            <a:pt x="9" y="22"/>
                          </a:lnTo>
                          <a:lnTo>
                            <a:pt x="25" y="0"/>
                          </a:lnTo>
                        </a:path>
                      </a:pathLst>
                    </a:custGeom>
                    <a:grpFill/>
                    <a:ln w="0">
                      <a:solidFill>
                        <a:srgbClr val="000000"/>
                      </a:solidFill>
                      <a:prstDash val="solid"/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fr-FR"/>
                    </a:p>
                  </p:txBody>
                </p:sp>
              </p:grpSp>
            </p:grpSp>
            <p:sp>
              <p:nvSpPr>
                <p:cNvPr id="2148" name="Line 114"/>
                <p:cNvSpPr>
                  <a:spLocks noChangeAspect="1" noChangeShapeType="1"/>
                </p:cNvSpPr>
                <p:nvPr/>
              </p:nvSpPr>
              <p:spPr bwMode="auto">
                <a:xfrm>
                  <a:off x="2029168" y="2446065"/>
                  <a:ext cx="73025" cy="33338"/>
                </a:xfrm>
                <a:prstGeom prst="line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bg1">
                      <a:lumMod val="65000"/>
                    </a:schemeClr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49" name="Freeform 115"/>
                <p:cNvSpPr>
                  <a:spLocks noChangeAspect="1"/>
                </p:cNvSpPr>
                <p:nvPr/>
              </p:nvSpPr>
              <p:spPr bwMode="auto">
                <a:xfrm>
                  <a:off x="2224431" y="2712765"/>
                  <a:ext cx="28575" cy="49213"/>
                </a:xfrm>
                <a:custGeom>
                  <a:avLst/>
                  <a:gdLst>
                    <a:gd name="T0" fmla="*/ 0 w 48"/>
                    <a:gd name="T1" fmla="*/ 0 h 72"/>
                    <a:gd name="T2" fmla="*/ 20 w 48"/>
                    <a:gd name="T3" fmla="*/ 36 h 72"/>
                    <a:gd name="T4" fmla="*/ 48 w 48"/>
                    <a:gd name="T5" fmla="*/ 72 h 72"/>
                    <a:gd name="T6" fmla="*/ 0 60000 65536"/>
                    <a:gd name="T7" fmla="*/ 0 60000 65536"/>
                    <a:gd name="T8" fmla="*/ 0 60000 65536"/>
                    <a:gd name="T9" fmla="*/ 0 w 48"/>
                    <a:gd name="T10" fmla="*/ 0 h 72"/>
                    <a:gd name="T11" fmla="*/ 48 w 48"/>
                    <a:gd name="T12" fmla="*/ 72 h 72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48" h="72">
                      <a:moveTo>
                        <a:pt x="0" y="0"/>
                      </a:moveTo>
                      <a:cubicBezTo>
                        <a:pt x="6" y="12"/>
                        <a:pt x="12" y="24"/>
                        <a:pt x="20" y="36"/>
                      </a:cubicBezTo>
                      <a:cubicBezTo>
                        <a:pt x="28" y="48"/>
                        <a:pt x="38" y="60"/>
                        <a:pt x="48" y="72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  <p:sp>
              <p:nvSpPr>
                <p:cNvPr id="2150" name="Freeform 116"/>
                <p:cNvSpPr>
                  <a:spLocks noChangeAspect="1"/>
                </p:cNvSpPr>
                <p:nvPr/>
              </p:nvSpPr>
              <p:spPr bwMode="auto">
                <a:xfrm>
                  <a:off x="2118068" y="2709590"/>
                  <a:ext cx="6350" cy="33338"/>
                </a:xfrm>
                <a:custGeom>
                  <a:avLst/>
                  <a:gdLst>
                    <a:gd name="T0" fmla="*/ 12 w 12"/>
                    <a:gd name="T1" fmla="*/ 0 h 48"/>
                    <a:gd name="T2" fmla="*/ 4 w 12"/>
                    <a:gd name="T3" fmla="*/ 24 h 48"/>
                    <a:gd name="T4" fmla="*/ 0 w 12"/>
                    <a:gd name="T5" fmla="*/ 48 h 48"/>
                    <a:gd name="T6" fmla="*/ 0 60000 65536"/>
                    <a:gd name="T7" fmla="*/ 0 60000 65536"/>
                    <a:gd name="T8" fmla="*/ 0 60000 65536"/>
                    <a:gd name="T9" fmla="*/ 0 w 12"/>
                    <a:gd name="T10" fmla="*/ 0 h 48"/>
                    <a:gd name="T11" fmla="*/ 12 w 12"/>
                    <a:gd name="T12" fmla="*/ 48 h 48"/>
                  </a:gdLst>
                  <a:ahLst/>
                  <a:cxnLst>
                    <a:cxn ang="T6">
                      <a:pos x="T0" y="T1"/>
                    </a:cxn>
                    <a:cxn ang="T7">
                      <a:pos x="T2" y="T3"/>
                    </a:cxn>
                    <a:cxn ang="T8">
                      <a:pos x="T4" y="T5"/>
                    </a:cxn>
                  </a:cxnLst>
                  <a:rect l="T9" t="T10" r="T11" b="T12"/>
                  <a:pathLst>
                    <a:path w="12" h="48">
                      <a:moveTo>
                        <a:pt x="12" y="0"/>
                      </a:moveTo>
                      <a:cubicBezTo>
                        <a:pt x="9" y="8"/>
                        <a:pt x="6" y="16"/>
                        <a:pt x="4" y="24"/>
                      </a:cubicBezTo>
                      <a:cubicBezTo>
                        <a:pt x="2" y="32"/>
                        <a:pt x="2" y="45"/>
                        <a:pt x="0" y="48"/>
                      </a:cubicBezTo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2700">
                  <a:solidFill>
                    <a:srgbClr val="5F5F5F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fr-FR"/>
                </a:p>
              </p:txBody>
            </p:sp>
          </p:grpSp>
          <p:grpSp>
            <p:nvGrpSpPr>
              <p:cNvPr id="2285" name="Groupe 2284"/>
              <p:cNvGrpSpPr/>
              <p:nvPr/>
            </p:nvGrpSpPr>
            <p:grpSpPr>
              <a:xfrm rot="20264006" flipV="1">
                <a:off x="4379016" y="2665584"/>
                <a:ext cx="541646" cy="103558"/>
                <a:chOff x="1570409" y="4615132"/>
                <a:chExt cx="2297080" cy="439182"/>
              </a:xfrm>
            </p:grpSpPr>
            <p:sp>
              <p:nvSpPr>
                <p:cNvPr id="2286" name="Rectangle 2285"/>
                <p:cNvSpPr/>
                <p:nvPr/>
              </p:nvSpPr>
              <p:spPr>
                <a:xfrm>
                  <a:off x="1781374" y="4724928"/>
                  <a:ext cx="1097955" cy="219591"/>
                </a:xfrm>
                <a:prstGeom prst="rect">
                  <a:avLst/>
                </a:prstGeom>
                <a:no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cxnSp>
              <p:nvCxnSpPr>
                <p:cNvPr id="2287" name="Connecteur droit 2286"/>
                <p:cNvCxnSpPr>
                  <a:stCxn id="2286" idx="3"/>
                </p:cNvCxnSpPr>
                <p:nvPr/>
              </p:nvCxnSpPr>
              <p:spPr>
                <a:xfrm>
                  <a:off x="2879329" y="4834723"/>
                  <a:ext cx="988160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8" name="Connecteur droit 2287"/>
                <p:cNvCxnSpPr/>
                <p:nvPr/>
              </p:nvCxnSpPr>
              <p:spPr>
                <a:xfrm>
                  <a:off x="1577331" y="4834723"/>
                  <a:ext cx="439182" cy="0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89" name="Connecteur droit 2288"/>
                <p:cNvCxnSpPr/>
                <p:nvPr/>
              </p:nvCxnSpPr>
              <p:spPr>
                <a:xfrm>
                  <a:off x="2016513" y="4724928"/>
                  <a:ext cx="0" cy="21959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0" name="Connecteur droit 2289"/>
                <p:cNvCxnSpPr/>
                <p:nvPr/>
              </p:nvCxnSpPr>
              <p:spPr>
                <a:xfrm>
                  <a:off x="1570409" y="4724928"/>
                  <a:ext cx="0" cy="219591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1" name="Connecteur droit 2290"/>
                <p:cNvCxnSpPr/>
                <p:nvPr/>
              </p:nvCxnSpPr>
              <p:spPr>
                <a:xfrm>
                  <a:off x="2549943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2" name="Connecteur droit 2291"/>
                <p:cNvCxnSpPr/>
                <p:nvPr/>
              </p:nvCxnSpPr>
              <p:spPr>
                <a:xfrm>
                  <a:off x="2628642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3" name="Connecteur droit 2292"/>
                <p:cNvCxnSpPr/>
                <p:nvPr/>
              </p:nvCxnSpPr>
              <p:spPr>
                <a:xfrm>
                  <a:off x="1781374" y="4615132"/>
                  <a:ext cx="0" cy="439182"/>
                </a:xfrm>
                <a:prstGeom prst="line">
                  <a:avLst/>
                </a:prstGeom>
                <a:ln w="1905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4" name="Connecteur droit 2293"/>
                <p:cNvCxnSpPr/>
                <p:nvPr/>
              </p:nvCxnSpPr>
              <p:spPr>
                <a:xfrm>
                  <a:off x="2706382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5" name="Connecteur droit 2294"/>
                <p:cNvCxnSpPr/>
                <p:nvPr/>
              </p:nvCxnSpPr>
              <p:spPr>
                <a:xfrm>
                  <a:off x="2785082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6" name="Connecteur droit 2295"/>
                <p:cNvCxnSpPr/>
                <p:nvPr/>
              </p:nvCxnSpPr>
              <p:spPr>
                <a:xfrm>
                  <a:off x="2393503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7" name="Connecteur droit 2296"/>
                <p:cNvCxnSpPr/>
                <p:nvPr/>
              </p:nvCxnSpPr>
              <p:spPr>
                <a:xfrm>
                  <a:off x="2472202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8" name="Connecteur droit 2297"/>
                <p:cNvCxnSpPr/>
                <p:nvPr/>
              </p:nvCxnSpPr>
              <p:spPr>
                <a:xfrm>
                  <a:off x="2236104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99" name="Connecteur droit 2298"/>
                <p:cNvCxnSpPr/>
                <p:nvPr/>
              </p:nvCxnSpPr>
              <p:spPr>
                <a:xfrm>
                  <a:off x="2314804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0" name="Connecteur droit 2299"/>
                <p:cNvCxnSpPr/>
                <p:nvPr/>
              </p:nvCxnSpPr>
              <p:spPr>
                <a:xfrm>
                  <a:off x="2079664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301" name="Connecteur droit 2300"/>
                <p:cNvCxnSpPr/>
                <p:nvPr/>
              </p:nvCxnSpPr>
              <p:spPr>
                <a:xfrm>
                  <a:off x="2158364" y="4724928"/>
                  <a:ext cx="0" cy="109795"/>
                </a:xfrm>
                <a:prstGeom prst="line">
                  <a:avLst/>
                </a:prstGeom>
                <a:ln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cxnSp>
            <p:nvCxnSpPr>
              <p:cNvPr id="2552" name="Connecteur droit avec flèche 2551"/>
              <p:cNvCxnSpPr/>
              <p:nvPr/>
            </p:nvCxnSpPr>
            <p:spPr>
              <a:xfrm flipV="1">
                <a:off x="4581767" y="2820358"/>
                <a:ext cx="0" cy="216024"/>
              </a:xfrm>
              <a:prstGeom prst="straightConnector1">
                <a:avLst/>
              </a:prstGeom>
              <a:ln w="1270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605" name="ZoneTexte 2604"/>
              <p:cNvSpPr txBox="1"/>
              <p:nvPr/>
            </p:nvSpPr>
            <p:spPr>
              <a:xfrm>
                <a:off x="1114634" y="4160912"/>
                <a:ext cx="49244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dirty="0" smtClean="0">
                    <a:latin typeface="Arial" pitchFamily="34" charset="0"/>
                    <a:cs typeface="Arial" pitchFamily="34" charset="0"/>
                  </a:rPr>
                  <a:t>(B)</a:t>
                </a:r>
                <a:endParaRPr lang="fr-FR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366" name="Image 365" descr="CI_efpR-Bean_Mar.png"/>
              <p:cNvPicPr>
                <a:picLocks noChangeAspect="1"/>
              </p:cNvPicPr>
              <p:nvPr/>
            </p:nvPicPr>
            <p:blipFill>
              <a:blip r:embed="rId2" cstate="print"/>
              <a:srcRect l="9051" t="15158" r="4851" b="17866"/>
              <a:stretch>
                <a:fillRect/>
              </a:stretch>
            </p:blipFill>
            <p:spPr>
              <a:xfrm>
                <a:off x="1844824" y="4506117"/>
                <a:ext cx="1512168" cy="1619053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67" name="ZoneTexte 366"/>
              <p:cNvSpPr txBox="1"/>
              <p:nvPr/>
            </p:nvSpPr>
            <p:spPr>
              <a:xfrm rot="16200000">
                <a:off x="1862726" y="6262846"/>
                <a:ext cx="6030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>
                    <a:latin typeface="Arial" pitchFamily="34" charset="0"/>
                    <a:cs typeface="Arial" pitchFamily="34" charset="0"/>
                  </a:rPr>
                  <a:t>∆</a:t>
                </a:r>
                <a:r>
                  <a:rPr lang="fr-FR" sz="1200" i="1" dirty="0" err="1" smtClean="0">
                    <a:latin typeface="Arial" pitchFamily="34" charset="0"/>
                    <a:cs typeface="Arial" pitchFamily="34" charset="0"/>
                  </a:rPr>
                  <a:t>efpR</a:t>
                </a:r>
                <a:endParaRPr lang="fr-FR" sz="1200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8" name="ZoneTexte 367"/>
              <p:cNvSpPr txBox="1"/>
              <p:nvPr/>
            </p:nvSpPr>
            <p:spPr>
              <a:xfrm rot="16200000">
                <a:off x="2101217" y="6468031"/>
                <a:ext cx="101341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>
                    <a:latin typeface="Arial" pitchFamily="34" charset="0"/>
                    <a:cs typeface="Arial" pitchFamily="34" charset="0"/>
                  </a:rPr>
                  <a:t>∆</a:t>
                </a:r>
                <a:r>
                  <a:rPr lang="fr-FR" sz="1200" i="1" dirty="0" err="1" smtClean="0">
                    <a:latin typeface="Arial" pitchFamily="34" charset="0"/>
                    <a:cs typeface="Arial" pitchFamily="34" charset="0"/>
                  </a:rPr>
                  <a:t>efpR</a:t>
                </a:r>
                <a:r>
                  <a:rPr lang="fr-FR" sz="1200" dirty="0" smtClean="0">
                    <a:latin typeface="Arial" pitchFamily="34" charset="0"/>
                    <a:cs typeface="Arial" pitchFamily="34" charset="0"/>
                  </a:rPr>
                  <a:t>::</a:t>
                </a:r>
                <a:r>
                  <a:rPr lang="fr-FR" sz="1200" i="1" dirty="0" err="1" smtClean="0">
                    <a:latin typeface="Arial" pitchFamily="34" charset="0"/>
                    <a:cs typeface="Arial" pitchFamily="34" charset="0"/>
                  </a:rPr>
                  <a:t>efpR</a:t>
                </a:r>
                <a:endParaRPr lang="fr-FR" sz="1200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69" name="ZoneTexte 368"/>
              <p:cNvSpPr txBox="1"/>
              <p:nvPr/>
            </p:nvSpPr>
            <p:spPr>
              <a:xfrm rot="16200000">
                <a:off x="2688794" y="6347004"/>
                <a:ext cx="77136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i="1" dirty="0" smtClean="0">
                    <a:latin typeface="Arial" pitchFamily="34" charset="0"/>
                    <a:cs typeface="Arial" pitchFamily="34" charset="0"/>
                  </a:rPr>
                  <a:t>efpR</a:t>
                </a:r>
                <a:r>
                  <a:rPr lang="fr-FR" sz="1200" baseline="30000" dirty="0" smtClean="0">
                    <a:latin typeface="Arial" pitchFamily="34" charset="0"/>
                    <a:cs typeface="Arial" pitchFamily="34" charset="0"/>
                  </a:rPr>
                  <a:t>D49N</a:t>
                </a:r>
                <a:endParaRPr lang="fr-FR" sz="1200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pic>
            <p:nvPicPr>
              <p:cNvPr id="370" name="Image 369" descr="CI_efpR-Bean_Chou.png"/>
              <p:cNvPicPr>
                <a:picLocks noChangeAspect="1"/>
              </p:cNvPicPr>
              <p:nvPr/>
            </p:nvPicPr>
            <p:blipFill>
              <a:blip r:embed="rId3" cstate="print"/>
              <a:srcRect l="8679" t="15780" r="4780" b="18032"/>
              <a:stretch>
                <a:fillRect/>
              </a:stretch>
            </p:blipFill>
            <p:spPr>
              <a:xfrm>
                <a:off x="3789039" y="4515644"/>
                <a:ext cx="1527397" cy="1603438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371" name="ZoneTexte 370"/>
              <p:cNvSpPr txBox="1"/>
              <p:nvPr/>
            </p:nvSpPr>
            <p:spPr>
              <a:xfrm rot="16200000">
                <a:off x="3803372" y="6262846"/>
                <a:ext cx="60305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>
                    <a:latin typeface="Arial" pitchFamily="34" charset="0"/>
                    <a:cs typeface="Arial" pitchFamily="34" charset="0"/>
                  </a:rPr>
                  <a:t>∆</a:t>
                </a:r>
                <a:r>
                  <a:rPr lang="fr-FR" sz="1200" i="1" dirty="0" err="1" smtClean="0">
                    <a:latin typeface="Arial" pitchFamily="34" charset="0"/>
                    <a:cs typeface="Arial" pitchFamily="34" charset="0"/>
                  </a:rPr>
                  <a:t>efpR</a:t>
                </a:r>
                <a:endParaRPr lang="fr-FR" sz="1200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2" name="ZoneTexte 371"/>
              <p:cNvSpPr txBox="1"/>
              <p:nvPr/>
            </p:nvSpPr>
            <p:spPr>
              <a:xfrm rot="16200000">
                <a:off x="4051389" y="6468031"/>
                <a:ext cx="101341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>
                    <a:latin typeface="Arial" pitchFamily="34" charset="0"/>
                    <a:cs typeface="Arial" pitchFamily="34" charset="0"/>
                  </a:rPr>
                  <a:t>∆</a:t>
                </a:r>
                <a:r>
                  <a:rPr lang="fr-FR" sz="1200" i="1" dirty="0" err="1" smtClean="0">
                    <a:latin typeface="Arial" pitchFamily="34" charset="0"/>
                    <a:cs typeface="Arial" pitchFamily="34" charset="0"/>
                  </a:rPr>
                  <a:t>efpR</a:t>
                </a:r>
                <a:r>
                  <a:rPr lang="fr-FR" sz="1200" dirty="0" smtClean="0">
                    <a:latin typeface="Arial" pitchFamily="34" charset="0"/>
                    <a:cs typeface="Arial" pitchFamily="34" charset="0"/>
                  </a:rPr>
                  <a:t>::</a:t>
                </a:r>
                <a:r>
                  <a:rPr lang="fr-FR" sz="1200" i="1" dirty="0" err="1" smtClean="0">
                    <a:latin typeface="Arial" pitchFamily="34" charset="0"/>
                    <a:cs typeface="Arial" pitchFamily="34" charset="0"/>
                  </a:rPr>
                  <a:t>efpR</a:t>
                </a:r>
                <a:endParaRPr lang="fr-FR" sz="1200" i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3" name="ZoneTexte 372"/>
              <p:cNvSpPr txBox="1"/>
              <p:nvPr/>
            </p:nvSpPr>
            <p:spPr>
              <a:xfrm rot="16200000">
                <a:off x="4629440" y="6347004"/>
                <a:ext cx="771365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i="1" dirty="0" smtClean="0">
                    <a:latin typeface="Arial" pitchFamily="34" charset="0"/>
                    <a:cs typeface="Arial" pitchFamily="34" charset="0"/>
                  </a:rPr>
                  <a:t>efpR</a:t>
                </a:r>
                <a:r>
                  <a:rPr lang="fr-FR" sz="1200" baseline="30000" dirty="0" smtClean="0">
                    <a:latin typeface="Arial" pitchFamily="34" charset="0"/>
                    <a:cs typeface="Arial" pitchFamily="34" charset="0"/>
                  </a:rPr>
                  <a:t>D49N</a:t>
                </a:r>
                <a:endParaRPr lang="fr-FR" sz="1200" baseline="30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5" name="ZoneTexte 374"/>
              <p:cNvSpPr txBox="1"/>
              <p:nvPr/>
            </p:nvSpPr>
            <p:spPr>
              <a:xfrm>
                <a:off x="2089423" y="4227612"/>
                <a:ext cx="1075936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b="1" dirty="0" smtClean="0">
                    <a:latin typeface="Arial" pitchFamily="34" charset="0"/>
                    <a:cs typeface="Arial" pitchFamily="34" charset="0"/>
                  </a:rPr>
                  <a:t>CI in </a:t>
                </a:r>
                <a:r>
                  <a:rPr lang="fr-FR" sz="1200" b="1" dirty="0" err="1" smtClean="0">
                    <a:latin typeface="Arial" pitchFamily="34" charset="0"/>
                    <a:cs typeface="Arial" pitchFamily="34" charset="0"/>
                  </a:rPr>
                  <a:t>tomato</a:t>
                </a:r>
                <a:endParaRPr lang="fr-FR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6" name="ZoneTexte 375"/>
              <p:cNvSpPr txBox="1"/>
              <p:nvPr/>
            </p:nvSpPr>
            <p:spPr>
              <a:xfrm>
                <a:off x="3976489" y="4227612"/>
                <a:ext cx="118654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b="1" dirty="0" smtClean="0">
                    <a:latin typeface="Arial" pitchFamily="34" charset="0"/>
                    <a:cs typeface="Arial" pitchFamily="34" charset="0"/>
                  </a:rPr>
                  <a:t>CI in </a:t>
                </a:r>
                <a:r>
                  <a:rPr lang="fr-FR" sz="1200" b="1" dirty="0" err="1" smtClean="0">
                    <a:latin typeface="Arial" pitchFamily="34" charset="0"/>
                    <a:cs typeface="Arial" pitchFamily="34" charset="0"/>
                  </a:rPr>
                  <a:t>cabbage</a:t>
                </a:r>
                <a:endParaRPr lang="fr-FR" sz="1200" b="1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7" name="ZoneTexte 376"/>
              <p:cNvSpPr txBox="1"/>
              <p:nvPr/>
            </p:nvSpPr>
            <p:spPr>
              <a:xfrm>
                <a:off x="3429000" y="1496616"/>
                <a:ext cx="6206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>
                    <a:latin typeface="Arial" pitchFamily="34" charset="0"/>
                    <a:cs typeface="Arial" pitchFamily="34" charset="0"/>
                  </a:rPr>
                  <a:t>SPE 1</a:t>
                </a:r>
                <a:endParaRPr lang="fr-FR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8" name="ZoneTexte 377"/>
              <p:cNvSpPr txBox="1"/>
              <p:nvPr/>
            </p:nvSpPr>
            <p:spPr>
              <a:xfrm>
                <a:off x="4581128" y="1496616"/>
                <a:ext cx="620683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>
                    <a:latin typeface="Arial" pitchFamily="34" charset="0"/>
                    <a:cs typeface="Arial" pitchFamily="34" charset="0"/>
                  </a:rPr>
                  <a:t>SPE 2</a:t>
                </a:r>
                <a:endParaRPr lang="fr-FR" sz="12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79" name="ZoneTexte 378"/>
              <p:cNvSpPr txBox="1"/>
              <p:nvPr/>
            </p:nvSpPr>
            <p:spPr>
              <a:xfrm>
                <a:off x="1599152" y="5700602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fr-FR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0" name="ZoneTexte 379"/>
              <p:cNvSpPr txBox="1"/>
              <p:nvPr/>
            </p:nvSpPr>
            <p:spPr>
              <a:xfrm>
                <a:off x="1599152" y="5260084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smtClean="0">
                    <a:latin typeface="Arial" pitchFamily="34" charset="0"/>
                    <a:cs typeface="Arial" pitchFamily="34" charset="0"/>
                  </a:rPr>
                  <a:t>5</a:t>
                </a:r>
                <a:endParaRPr lang="fr-FR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1" name="ZoneTexte 380"/>
              <p:cNvSpPr txBox="1"/>
              <p:nvPr/>
            </p:nvSpPr>
            <p:spPr>
              <a:xfrm>
                <a:off x="1528620" y="4655442"/>
                <a:ext cx="3257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smtClean="0">
                    <a:latin typeface="Arial" pitchFamily="34" charset="0"/>
                    <a:cs typeface="Arial" pitchFamily="34" charset="0"/>
                  </a:rPr>
                  <a:t>50</a:t>
                </a:r>
                <a:endParaRPr lang="fr-FR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2" name="ZoneTexte 381"/>
              <p:cNvSpPr txBox="1"/>
              <p:nvPr/>
            </p:nvSpPr>
            <p:spPr>
              <a:xfrm>
                <a:off x="3552894" y="5704802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smtClean="0">
                    <a:latin typeface="Arial" pitchFamily="34" charset="0"/>
                    <a:cs typeface="Arial" pitchFamily="34" charset="0"/>
                  </a:rPr>
                  <a:t>1</a:t>
                </a:r>
                <a:endParaRPr lang="fr-FR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3" name="ZoneTexte 382"/>
              <p:cNvSpPr txBox="1"/>
              <p:nvPr/>
            </p:nvSpPr>
            <p:spPr>
              <a:xfrm>
                <a:off x="3552894" y="5264284"/>
                <a:ext cx="255198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smtClean="0">
                    <a:latin typeface="Arial" pitchFamily="34" charset="0"/>
                    <a:cs typeface="Arial" pitchFamily="34" charset="0"/>
                  </a:rPr>
                  <a:t>5</a:t>
                </a:r>
                <a:endParaRPr lang="fr-FR" sz="1000" dirty="0"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384" name="ZoneTexte 383"/>
              <p:cNvSpPr txBox="1"/>
              <p:nvPr/>
            </p:nvSpPr>
            <p:spPr>
              <a:xfrm>
                <a:off x="3482362" y="4659642"/>
                <a:ext cx="325730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000" dirty="0" smtClean="0">
                    <a:latin typeface="Arial" pitchFamily="34" charset="0"/>
                    <a:cs typeface="Arial" pitchFamily="34" charset="0"/>
                  </a:rPr>
                  <a:t>50</a:t>
                </a:r>
                <a:endParaRPr lang="fr-FR" sz="1000" dirty="0">
                  <a:latin typeface="Arial" pitchFamily="34" charset="0"/>
                  <a:cs typeface="Arial" pitchFamily="34" charset="0"/>
                </a:endParaRPr>
              </a:p>
            </p:txBody>
          </p:sp>
          <p:cxnSp>
            <p:nvCxnSpPr>
              <p:cNvPr id="391" name="Connecteur droit 390"/>
              <p:cNvCxnSpPr/>
              <p:nvPr/>
            </p:nvCxnSpPr>
            <p:spPr>
              <a:xfrm flipV="1">
                <a:off x="1848223" y="5816128"/>
                <a:ext cx="1500044" cy="43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2" name="Connecteur droit 391"/>
              <p:cNvCxnSpPr/>
              <p:nvPr/>
            </p:nvCxnSpPr>
            <p:spPr>
              <a:xfrm flipV="1">
                <a:off x="3802636" y="5810298"/>
                <a:ext cx="1500044" cy="436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3" name="ZoneTexte 392"/>
              <p:cNvSpPr txBox="1"/>
              <p:nvPr/>
            </p:nvSpPr>
            <p:spPr>
              <a:xfrm>
                <a:off x="2025310" y="4880992"/>
                <a:ext cx="2616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>
                    <a:latin typeface="Times New Roman" pitchFamily="18" charset="0"/>
                    <a:cs typeface="Times New Roman" pitchFamily="18" charset="0"/>
                  </a:rPr>
                  <a:t>*</a:t>
                </a:r>
                <a:endParaRPr lang="fr-FR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4" name="ZoneTexte 393"/>
              <p:cNvSpPr txBox="1"/>
              <p:nvPr/>
            </p:nvSpPr>
            <p:spPr>
              <a:xfrm>
                <a:off x="2936294" y="4520952"/>
                <a:ext cx="2616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>
                    <a:latin typeface="Times New Roman" pitchFamily="18" charset="0"/>
                    <a:cs typeface="Times New Roman" pitchFamily="18" charset="0"/>
                  </a:rPr>
                  <a:t>*</a:t>
                </a:r>
                <a:endParaRPr lang="fr-FR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5" name="ZoneTexte 394"/>
              <p:cNvSpPr txBox="1"/>
              <p:nvPr/>
            </p:nvSpPr>
            <p:spPr>
              <a:xfrm>
                <a:off x="3976222" y="4495824"/>
                <a:ext cx="2616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>
                    <a:latin typeface="Times New Roman" pitchFamily="18" charset="0"/>
                    <a:cs typeface="Times New Roman" pitchFamily="18" charset="0"/>
                  </a:rPr>
                  <a:t>*</a:t>
                </a:r>
                <a:endParaRPr lang="fr-FR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  <p:sp>
            <p:nvSpPr>
              <p:cNvPr id="396" name="ZoneTexte 395"/>
              <p:cNvSpPr txBox="1"/>
              <p:nvPr/>
            </p:nvSpPr>
            <p:spPr>
              <a:xfrm>
                <a:off x="4890558" y="4603993"/>
                <a:ext cx="261610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fr-FR" sz="1200" dirty="0" smtClean="0">
                    <a:latin typeface="Times New Roman" pitchFamily="18" charset="0"/>
                    <a:cs typeface="Times New Roman" pitchFamily="18" charset="0"/>
                  </a:rPr>
                  <a:t>*</a:t>
                </a:r>
                <a:endParaRPr lang="fr-FR" sz="1200" dirty="0"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</p:grpSp>
      <p:sp>
        <p:nvSpPr>
          <p:cNvPr id="398" name="ZoneTexte 397"/>
          <p:cNvSpPr txBox="1"/>
          <p:nvPr/>
        </p:nvSpPr>
        <p:spPr>
          <a:xfrm>
            <a:off x="967080" y="395536"/>
            <a:ext cx="94448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latin typeface="Times New Roman" pitchFamily="18" charset="0"/>
                <a:cs typeface="Times New Roman" pitchFamily="18" charset="0"/>
              </a:rPr>
              <a:t>Perrier et al.</a:t>
            </a:r>
            <a:endParaRPr lang="fr-FR" sz="1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874</TotalTime>
  <Words>53</Words>
  <Application>Microsoft Office PowerPoint</Application>
  <PresentationFormat>Format A4 (210 x 297 mm)</PresentationFormat>
  <Paragraphs>27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LIPM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Alice Guidot</dc:creator>
  <cp:lastModifiedBy>aguidot</cp:lastModifiedBy>
  <cp:revision>86</cp:revision>
  <dcterms:created xsi:type="dcterms:W3CDTF">2013-09-17T13:47:22Z</dcterms:created>
  <dcterms:modified xsi:type="dcterms:W3CDTF">2016-11-08T16:04:02Z</dcterms:modified>
</cp:coreProperties>
</file>