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8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3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2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3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9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6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2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3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6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3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0CD8-5891-4E75-9C19-396298DE1EC0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9CE5A-1C00-4E7F-AE26-96326FC16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8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rlauskp\Downloads\Supplemental_Figure_2_DB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6" y="152400"/>
            <a:ext cx="5622094" cy="66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118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Arlauskas</dc:creator>
  <cp:lastModifiedBy>Patricia Arlauskas</cp:lastModifiedBy>
  <cp:revision>1</cp:revision>
  <dcterms:created xsi:type="dcterms:W3CDTF">2016-11-19T22:22:09Z</dcterms:created>
  <dcterms:modified xsi:type="dcterms:W3CDTF">2016-11-19T22:25:07Z</dcterms:modified>
</cp:coreProperties>
</file>