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81" r:id="rId15"/>
    <p:sldId id="286" r:id="rId16"/>
    <p:sldId id="288" r:id="rId17"/>
    <p:sldId id="289" r:id="rId18"/>
    <p:sldId id="292" r:id="rId19"/>
    <p:sldId id="294" r:id="rId20"/>
    <p:sldId id="295" r:id="rId21"/>
    <p:sldId id="296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312" r:id="rId37"/>
    <p:sldId id="313" r:id="rId38"/>
    <p:sldId id="314" r:id="rId39"/>
    <p:sldId id="315" r:id="rId40"/>
    <p:sldId id="316" r:id="rId41"/>
    <p:sldId id="318" r:id="rId42"/>
    <p:sldId id="319" r:id="rId43"/>
    <p:sldId id="325" r:id="rId44"/>
    <p:sldId id="326" r:id="rId45"/>
    <p:sldId id="327" r:id="rId46"/>
    <p:sldId id="328" r:id="rId47"/>
    <p:sldId id="329" r:id="rId48"/>
    <p:sldId id="330" r:id="rId49"/>
    <p:sldId id="332" r:id="rId50"/>
    <p:sldId id="333" r:id="rId51"/>
    <p:sldId id="334" r:id="rId52"/>
    <p:sldId id="335" r:id="rId53"/>
    <p:sldId id="351" r:id="rId54"/>
    <p:sldId id="356" r:id="rId55"/>
    <p:sldId id="367" r:id="rId56"/>
    <p:sldId id="379" r:id="rId57"/>
    <p:sldId id="380" r:id="rId58"/>
    <p:sldId id="381" r:id="rId59"/>
    <p:sldId id="382" r:id="rId60"/>
    <p:sldId id="383" r:id="rId61"/>
    <p:sldId id="387" r:id="rId62"/>
    <p:sldId id="388" r:id="rId63"/>
    <p:sldId id="389" r:id="rId64"/>
    <p:sldId id="401" r:id="rId65"/>
    <p:sldId id="402" r:id="rId66"/>
    <p:sldId id="403" r:id="rId67"/>
    <p:sldId id="405" r:id="rId68"/>
    <p:sldId id="406" r:id="rId69"/>
    <p:sldId id="407" r:id="rId70"/>
    <p:sldId id="408" r:id="rId71"/>
    <p:sldId id="409" r:id="rId72"/>
    <p:sldId id="411" r:id="rId73"/>
    <p:sldId id="410" r:id="rId74"/>
    <p:sldId id="412" r:id="rId75"/>
    <p:sldId id="413" r:id="rId76"/>
    <p:sldId id="416" r:id="rId77"/>
    <p:sldId id="417" r:id="rId78"/>
    <p:sldId id="419" r:id="rId79"/>
    <p:sldId id="420" r:id="rId80"/>
    <p:sldId id="429" r:id="rId81"/>
    <p:sldId id="430" r:id="rId82"/>
    <p:sldId id="431" r:id="rId83"/>
    <p:sldId id="435" r:id="rId84"/>
    <p:sldId id="441" r:id="rId85"/>
    <p:sldId id="442" r:id="rId86"/>
    <p:sldId id="443" r:id="rId87"/>
    <p:sldId id="444" r:id="rId88"/>
    <p:sldId id="445" r:id="rId89"/>
    <p:sldId id="446" r:id="rId90"/>
    <p:sldId id="447" r:id="rId91"/>
    <p:sldId id="448" r:id="rId92"/>
    <p:sldId id="449" r:id="rId93"/>
    <p:sldId id="450" r:id="rId94"/>
    <p:sldId id="455" r:id="rId95"/>
    <p:sldId id="456" r:id="rId96"/>
    <p:sldId id="457" r:id="rId97"/>
    <p:sldId id="458" r:id="rId98"/>
    <p:sldId id="459" r:id="rId99"/>
    <p:sldId id="460" r:id="rId100"/>
    <p:sldId id="461" r:id="rId101"/>
    <p:sldId id="462" r:id="rId102"/>
    <p:sldId id="463" r:id="rId103"/>
    <p:sldId id="464" r:id="rId104"/>
    <p:sldId id="465" r:id="rId105"/>
    <p:sldId id="466" r:id="rId10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27" autoAdjust="0"/>
    <p:restoredTop sz="94660"/>
  </p:normalViewPr>
  <p:slideViewPr>
    <p:cSldViewPr snapToGrid="0">
      <p:cViewPr>
        <p:scale>
          <a:sx n="97" d="100"/>
          <a:sy n="97" d="100"/>
        </p:scale>
        <p:origin x="-19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6491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941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919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477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009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5164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2123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1337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686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2253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37446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DF6FA-7C3A-4E34-8683-D00171C26C8B}" type="datetimeFigureOut">
              <a:rPr lang="en-AU" smtClean="0"/>
              <a:t>7/10/2016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B5211-E157-4F9D-90EC-B93CD41CC10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1480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333375"/>
            <a:ext cx="12496800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284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57425"/>
            <a:ext cx="124968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50561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0072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08094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152650"/>
            <a:ext cx="14030325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33083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473885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65703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70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57425"/>
            <a:ext cx="124968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709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57425"/>
            <a:ext cx="124968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902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57425"/>
            <a:ext cx="124968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26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076450"/>
            <a:ext cx="140303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665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076450"/>
            <a:ext cx="140303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201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076450"/>
            <a:ext cx="140303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802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076450"/>
            <a:ext cx="140303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39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076450"/>
            <a:ext cx="140303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52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076450"/>
            <a:ext cx="140303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42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1090612"/>
            <a:ext cx="12496800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37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076450"/>
            <a:ext cx="140303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487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076450"/>
            <a:ext cx="140303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8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076450"/>
            <a:ext cx="140303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9614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076450"/>
            <a:ext cx="140303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3771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9163" y="2076450"/>
            <a:ext cx="14030325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184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05037"/>
            <a:ext cx="124968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3582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05037"/>
            <a:ext cx="124968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1848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05037"/>
            <a:ext cx="124968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5143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05037"/>
            <a:ext cx="124968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3636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05037"/>
            <a:ext cx="124968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867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57425"/>
            <a:ext cx="124968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5305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05037"/>
            <a:ext cx="124968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3051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05037"/>
            <a:ext cx="124968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3942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05037"/>
            <a:ext cx="124968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90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62187"/>
            <a:ext cx="12496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0499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62187"/>
            <a:ext cx="12496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0072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62187"/>
            <a:ext cx="12496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6026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62187"/>
            <a:ext cx="12496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9544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62187"/>
            <a:ext cx="12496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34274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62187"/>
            <a:ext cx="12496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7767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62187"/>
            <a:ext cx="12496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885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57425"/>
            <a:ext cx="124968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6115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62187"/>
            <a:ext cx="12496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0702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62187"/>
            <a:ext cx="12496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37147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62187"/>
            <a:ext cx="12496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528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62187"/>
            <a:ext cx="1249680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6887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3137"/>
            <a:ext cx="124968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5122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3137"/>
            <a:ext cx="124968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83865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3137"/>
            <a:ext cx="124968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6104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3137"/>
            <a:ext cx="124968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4212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3137"/>
            <a:ext cx="124968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66041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3137"/>
            <a:ext cx="124968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18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57425"/>
            <a:ext cx="124968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6110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3137"/>
            <a:ext cx="124968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4751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3137"/>
            <a:ext cx="124968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9253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3137"/>
            <a:ext cx="124968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616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3137"/>
            <a:ext cx="124968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7471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3137"/>
            <a:ext cx="124968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96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14562"/>
            <a:ext cx="124968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6126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74082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28542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08210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63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57425"/>
            <a:ext cx="124968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05436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64745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0325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830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77115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62099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3647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31797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6779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1741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402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57425"/>
            <a:ext cx="124968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12334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02777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3447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4957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70393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13196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36620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47900"/>
            <a:ext cx="124968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996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76475"/>
            <a:ext cx="12496800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31293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856958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303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57425"/>
            <a:ext cx="124968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4551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89487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13597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55643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15960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1187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2811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13932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6748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8364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3162"/>
            <a:ext cx="1249680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753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257425"/>
            <a:ext cx="124968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69667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19350"/>
            <a:ext cx="1249680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52919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19350"/>
            <a:ext cx="1249680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40088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15580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03720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0758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1108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16748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8749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26295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2447925"/>
            <a:ext cx="12496800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416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11754</TotalTime>
  <Words>0</Words>
  <Application>Microsoft Office PowerPoint</Application>
  <PresentationFormat>Custom</PresentationFormat>
  <Paragraphs>0</Paragraphs>
  <Slides>105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105</vt:i4>
      </vt:variant>
    </vt:vector>
  </HeadingPairs>
  <TitlesOfParts>
    <vt:vector size="10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Newcastle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Baker</dc:creator>
  <cp:lastModifiedBy>University of Newcastle</cp:lastModifiedBy>
  <cp:revision>43</cp:revision>
  <dcterms:created xsi:type="dcterms:W3CDTF">2016-09-28T01:21:39Z</dcterms:created>
  <dcterms:modified xsi:type="dcterms:W3CDTF">2016-10-07T01:01:55Z</dcterms:modified>
</cp:coreProperties>
</file>