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72" y="3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7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78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3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16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6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99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97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1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48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34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75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B248E-F097-4F33-AFC9-3AF98A3CD3D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D6EDA-F77D-43B4-B100-DD25ADB4D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5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76200"/>
            <a:ext cx="43221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Supplementary Table 1 A : Primer information for rat samples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381000"/>
            <a:ext cx="4668315" cy="868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367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76200"/>
            <a:ext cx="4627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Supplementary Table </a:t>
            </a:r>
            <a:r>
              <a:rPr lang="en-US" sz="1200" smtClean="0">
                <a:latin typeface="Arial"/>
                <a:cs typeface="Arial"/>
              </a:rPr>
              <a:t>1 B : </a:t>
            </a:r>
            <a:r>
              <a:rPr lang="en-US" sz="1200" dirty="0" smtClean="0">
                <a:latin typeface="Arial"/>
                <a:cs typeface="Arial"/>
              </a:rPr>
              <a:t>Primer information for human samples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550545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697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AHC</dc:creator>
  <cp:lastModifiedBy>AHC</cp:lastModifiedBy>
  <cp:revision>4</cp:revision>
  <dcterms:created xsi:type="dcterms:W3CDTF">2015-08-13T17:08:59Z</dcterms:created>
  <dcterms:modified xsi:type="dcterms:W3CDTF">2015-09-02T15:41:50Z</dcterms:modified>
</cp:coreProperties>
</file>