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8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795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036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14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3167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79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102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6902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704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58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426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003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59884-DA78-4F2E-945F-6E3AD6BF5684}" type="datetimeFigureOut">
              <a:rPr lang="en-US" smtClean="0"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ECC383-7ED7-42C2-891B-CD4E5DEBF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72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778" y="304800"/>
            <a:ext cx="5906557" cy="63063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5041" y="7454"/>
            <a:ext cx="80408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Supplementary Table 2: Genes </a:t>
            </a:r>
            <a:r>
              <a:rPr lang="en-US" sz="1400" b="1" dirty="0" err="1" smtClean="0"/>
              <a:t>upregualted</a:t>
            </a:r>
            <a:r>
              <a:rPr lang="en-US" sz="1400" b="1" dirty="0" smtClean="0"/>
              <a:t> by </a:t>
            </a:r>
            <a:r>
              <a:rPr lang="en-US" sz="1400" b="1" dirty="0"/>
              <a:t>(</a:t>
            </a:r>
            <a:r>
              <a:rPr lang="en-US" sz="1400" b="1" i="1" dirty="0"/>
              <a:t>S</a:t>
            </a:r>
            <a:r>
              <a:rPr lang="en-US" sz="1400" b="1" dirty="0"/>
              <a:t>)-NNN in the </a:t>
            </a:r>
            <a:r>
              <a:rPr lang="en-US" sz="1400" b="1" dirty="0" smtClean="0"/>
              <a:t>esophageal mucosa </a:t>
            </a:r>
            <a:r>
              <a:rPr lang="en-US" sz="1400" b="1" dirty="0"/>
              <a:t>of rats (p &lt; 0.01)</a:t>
            </a:r>
          </a:p>
        </p:txBody>
      </p:sp>
    </p:spTree>
    <p:extLst>
      <p:ext uri="{BB962C8B-B14F-4D97-AF65-F5344CB8AC3E}">
        <p14:creationId xmlns:p14="http://schemas.microsoft.com/office/powerpoint/2010/main" val="124330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AHC</dc:creator>
  <cp:lastModifiedBy>AHC</cp:lastModifiedBy>
  <cp:revision>3</cp:revision>
  <dcterms:created xsi:type="dcterms:W3CDTF">2015-08-14T15:15:22Z</dcterms:created>
  <dcterms:modified xsi:type="dcterms:W3CDTF">2015-09-02T15:48:30Z</dcterms:modified>
</cp:coreProperties>
</file>