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888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4F29-8116-40A4-A0F0-A7440E68745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B32B-2CF7-4917-BCE0-BF7397E32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262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4F29-8116-40A4-A0F0-A7440E68745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B32B-2CF7-4917-BCE0-BF7397E32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71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4F29-8116-40A4-A0F0-A7440E68745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B32B-2CF7-4917-BCE0-BF7397E32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482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4F29-8116-40A4-A0F0-A7440E68745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B32B-2CF7-4917-BCE0-BF7397E32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46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4F29-8116-40A4-A0F0-A7440E68745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B32B-2CF7-4917-BCE0-BF7397E32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92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4F29-8116-40A4-A0F0-A7440E68745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B32B-2CF7-4917-BCE0-BF7397E32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88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4F29-8116-40A4-A0F0-A7440E68745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B32B-2CF7-4917-BCE0-BF7397E32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807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4F29-8116-40A4-A0F0-A7440E68745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B32B-2CF7-4917-BCE0-BF7397E32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352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4F29-8116-40A4-A0F0-A7440E68745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B32B-2CF7-4917-BCE0-BF7397E32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890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4F29-8116-40A4-A0F0-A7440E68745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B32B-2CF7-4917-BCE0-BF7397E32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853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4F29-8116-40A4-A0F0-A7440E68745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B32B-2CF7-4917-BCE0-BF7397E32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092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B4F29-8116-40A4-A0F0-A7440E68745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0B32B-2CF7-4917-BCE0-BF7397E32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560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381000"/>
            <a:ext cx="8978900" cy="35179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6322" y="73223"/>
            <a:ext cx="80408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Supplementary Table 3:  Genes </a:t>
            </a:r>
            <a:r>
              <a:rPr lang="en-US" sz="1400" b="1" dirty="0" err="1" smtClean="0"/>
              <a:t>downregualted</a:t>
            </a:r>
            <a:r>
              <a:rPr lang="en-US" sz="1400" b="1" dirty="0" smtClean="0"/>
              <a:t> by </a:t>
            </a:r>
            <a:r>
              <a:rPr lang="en-US" sz="1400" b="1" dirty="0"/>
              <a:t>(</a:t>
            </a:r>
            <a:r>
              <a:rPr lang="en-US" sz="1400" b="1" i="1" dirty="0"/>
              <a:t>S</a:t>
            </a:r>
            <a:r>
              <a:rPr lang="en-US" sz="1400" b="1" dirty="0"/>
              <a:t>)-NNN in the </a:t>
            </a:r>
            <a:r>
              <a:rPr lang="en-US" sz="1400" b="1" dirty="0" smtClean="0"/>
              <a:t>esophageal mucosa </a:t>
            </a:r>
            <a:r>
              <a:rPr lang="en-US" sz="1400" b="1" dirty="0"/>
              <a:t>of rats (p &lt; 0.01)</a:t>
            </a:r>
          </a:p>
        </p:txBody>
      </p:sp>
    </p:spTree>
    <p:extLst>
      <p:ext uri="{BB962C8B-B14F-4D97-AF65-F5344CB8AC3E}">
        <p14:creationId xmlns:p14="http://schemas.microsoft.com/office/powerpoint/2010/main" val="1366521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AHC</dc:creator>
  <cp:lastModifiedBy>AHC</cp:lastModifiedBy>
  <cp:revision>3</cp:revision>
  <dcterms:created xsi:type="dcterms:W3CDTF">2015-08-14T15:17:29Z</dcterms:created>
  <dcterms:modified xsi:type="dcterms:W3CDTF">2015-09-02T15:49:32Z</dcterms:modified>
</cp:coreProperties>
</file>