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77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77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64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49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7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02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57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6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937ED-A60F-45AA-AF97-6780FB4CD00F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35A2-1588-4E3C-8342-AA1441809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0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7" name="Group 2066"/>
          <p:cNvGrpSpPr/>
          <p:nvPr/>
        </p:nvGrpSpPr>
        <p:grpSpPr>
          <a:xfrm>
            <a:off x="762000" y="365712"/>
            <a:ext cx="7477290" cy="6292915"/>
            <a:chOff x="762000" y="365712"/>
            <a:chExt cx="7477290" cy="6292915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762000" y="367250"/>
              <a:ext cx="7467600" cy="6262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205"/>
            <p:cNvGrpSpPr>
              <a:grpSpLocks/>
            </p:cNvGrpSpPr>
            <p:nvPr/>
          </p:nvGrpSpPr>
          <p:grpSpPr bwMode="auto">
            <a:xfrm>
              <a:off x="795914" y="365712"/>
              <a:ext cx="7349708" cy="512232"/>
              <a:chOff x="581" y="104"/>
              <a:chExt cx="4551" cy="333"/>
            </a:xfrm>
          </p:grpSpPr>
          <p:sp>
            <p:nvSpPr>
              <p:cNvPr id="1866" name="Rectangle 5"/>
              <p:cNvSpPr>
                <a:spLocks noChangeArrowheads="1"/>
              </p:cNvSpPr>
              <p:nvPr/>
            </p:nvSpPr>
            <p:spPr bwMode="auto">
              <a:xfrm>
                <a:off x="581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7" name="Rectangle 6"/>
              <p:cNvSpPr>
                <a:spLocks noChangeArrowheads="1"/>
              </p:cNvSpPr>
              <p:nvPr/>
            </p:nvSpPr>
            <p:spPr bwMode="auto">
              <a:xfrm>
                <a:off x="816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8" name="Rectangle 7"/>
              <p:cNvSpPr>
                <a:spLocks noChangeArrowheads="1"/>
              </p:cNvSpPr>
              <p:nvPr/>
            </p:nvSpPr>
            <p:spPr bwMode="auto">
              <a:xfrm>
                <a:off x="859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9" name="Rectangle 8"/>
              <p:cNvSpPr>
                <a:spLocks noChangeArrowheads="1"/>
              </p:cNvSpPr>
              <p:nvPr/>
            </p:nvSpPr>
            <p:spPr bwMode="auto">
              <a:xfrm>
                <a:off x="902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0" name="Rectangle 9"/>
              <p:cNvSpPr>
                <a:spLocks noChangeArrowheads="1"/>
              </p:cNvSpPr>
              <p:nvPr/>
            </p:nvSpPr>
            <p:spPr bwMode="auto">
              <a:xfrm>
                <a:off x="929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2" name="Rectangle 11"/>
              <p:cNvSpPr>
                <a:spLocks noChangeArrowheads="1"/>
              </p:cNvSpPr>
              <p:nvPr/>
            </p:nvSpPr>
            <p:spPr bwMode="auto">
              <a:xfrm>
                <a:off x="1010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3" name="Rectangle 12"/>
              <p:cNvSpPr>
                <a:spLocks noChangeArrowheads="1"/>
              </p:cNvSpPr>
              <p:nvPr/>
            </p:nvSpPr>
            <p:spPr bwMode="auto">
              <a:xfrm>
                <a:off x="1053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5" name="Rectangle 14"/>
              <p:cNvSpPr>
                <a:spLocks noChangeArrowheads="1"/>
              </p:cNvSpPr>
              <p:nvPr/>
            </p:nvSpPr>
            <p:spPr bwMode="auto">
              <a:xfrm>
                <a:off x="1111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6" name="Rectangle 15"/>
              <p:cNvSpPr>
                <a:spLocks noChangeArrowheads="1"/>
              </p:cNvSpPr>
              <p:nvPr/>
            </p:nvSpPr>
            <p:spPr bwMode="auto">
              <a:xfrm>
                <a:off x="1173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7" name="Rectangle 16"/>
              <p:cNvSpPr>
                <a:spLocks noChangeArrowheads="1"/>
              </p:cNvSpPr>
              <p:nvPr/>
            </p:nvSpPr>
            <p:spPr bwMode="auto">
              <a:xfrm>
                <a:off x="1218" y="104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8" name="Rectangle 17"/>
              <p:cNvSpPr>
                <a:spLocks noChangeArrowheads="1"/>
              </p:cNvSpPr>
              <p:nvPr/>
            </p:nvSpPr>
            <p:spPr bwMode="auto">
              <a:xfrm>
                <a:off x="1237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9" name="Rectangle 18"/>
              <p:cNvSpPr>
                <a:spLocks noChangeArrowheads="1"/>
              </p:cNvSpPr>
              <p:nvPr/>
            </p:nvSpPr>
            <p:spPr bwMode="auto">
              <a:xfrm>
                <a:off x="1280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0" name="Rectangle 19"/>
              <p:cNvSpPr>
                <a:spLocks noChangeArrowheads="1"/>
              </p:cNvSpPr>
              <p:nvPr/>
            </p:nvSpPr>
            <p:spPr bwMode="auto">
              <a:xfrm>
                <a:off x="1319" y="104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1" name="Rectangle 20"/>
              <p:cNvSpPr>
                <a:spLocks noChangeArrowheads="1"/>
              </p:cNvSpPr>
              <p:nvPr/>
            </p:nvSpPr>
            <p:spPr bwMode="auto">
              <a:xfrm>
                <a:off x="1339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2" name="Rectangle 21"/>
              <p:cNvSpPr>
                <a:spLocks noChangeArrowheads="1"/>
              </p:cNvSpPr>
              <p:nvPr/>
            </p:nvSpPr>
            <p:spPr bwMode="auto">
              <a:xfrm>
                <a:off x="1389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3" name="Rectangle 22"/>
              <p:cNvSpPr>
                <a:spLocks noChangeArrowheads="1"/>
              </p:cNvSpPr>
              <p:nvPr/>
            </p:nvSpPr>
            <p:spPr bwMode="auto">
              <a:xfrm>
                <a:off x="1439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4" name="Rectangle 23"/>
              <p:cNvSpPr>
                <a:spLocks noChangeArrowheads="1"/>
              </p:cNvSpPr>
              <p:nvPr/>
            </p:nvSpPr>
            <p:spPr bwMode="auto">
              <a:xfrm>
                <a:off x="1490" y="104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5" name="Rectangle 24"/>
              <p:cNvSpPr>
                <a:spLocks noChangeArrowheads="1"/>
              </p:cNvSpPr>
              <p:nvPr/>
            </p:nvSpPr>
            <p:spPr bwMode="auto">
              <a:xfrm>
                <a:off x="1509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6" name="Rectangle 25"/>
              <p:cNvSpPr>
                <a:spLocks noChangeArrowheads="1"/>
              </p:cNvSpPr>
              <p:nvPr/>
            </p:nvSpPr>
            <p:spPr bwMode="auto">
              <a:xfrm>
                <a:off x="1528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7" name="Rectangle 26"/>
              <p:cNvSpPr>
                <a:spLocks noChangeArrowheads="1"/>
              </p:cNvSpPr>
              <p:nvPr/>
            </p:nvSpPr>
            <p:spPr bwMode="auto">
              <a:xfrm>
                <a:off x="1571" y="104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8" name="Rectangle 27"/>
              <p:cNvSpPr>
                <a:spLocks noChangeArrowheads="1"/>
              </p:cNvSpPr>
              <p:nvPr/>
            </p:nvSpPr>
            <p:spPr bwMode="auto">
              <a:xfrm>
                <a:off x="1590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9" name="Rectangle 28"/>
              <p:cNvSpPr>
                <a:spLocks noChangeArrowheads="1"/>
              </p:cNvSpPr>
              <p:nvPr/>
            </p:nvSpPr>
            <p:spPr bwMode="auto">
              <a:xfrm>
                <a:off x="1676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0" name="Rectangle 29"/>
              <p:cNvSpPr>
                <a:spLocks noChangeArrowheads="1"/>
              </p:cNvSpPr>
              <p:nvPr/>
            </p:nvSpPr>
            <p:spPr bwMode="auto">
              <a:xfrm>
                <a:off x="1718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1" name="Rectangle 30"/>
              <p:cNvSpPr>
                <a:spLocks noChangeArrowheads="1"/>
              </p:cNvSpPr>
              <p:nvPr/>
            </p:nvSpPr>
            <p:spPr bwMode="auto">
              <a:xfrm>
                <a:off x="1761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2" name="Rectangle 31"/>
              <p:cNvSpPr>
                <a:spLocks noChangeArrowheads="1"/>
              </p:cNvSpPr>
              <p:nvPr/>
            </p:nvSpPr>
            <p:spPr bwMode="auto">
              <a:xfrm>
                <a:off x="1803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3" name="Rectangle 32"/>
              <p:cNvSpPr>
                <a:spLocks noChangeArrowheads="1"/>
              </p:cNvSpPr>
              <p:nvPr/>
            </p:nvSpPr>
            <p:spPr bwMode="auto">
              <a:xfrm>
                <a:off x="1842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4" name="Rectangle 33"/>
              <p:cNvSpPr>
                <a:spLocks noChangeArrowheads="1"/>
              </p:cNvSpPr>
              <p:nvPr/>
            </p:nvSpPr>
            <p:spPr bwMode="auto">
              <a:xfrm>
                <a:off x="1885" y="104"/>
                <a:ext cx="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5" name="Rectangle 34"/>
              <p:cNvSpPr>
                <a:spLocks noChangeArrowheads="1"/>
              </p:cNvSpPr>
              <p:nvPr/>
            </p:nvSpPr>
            <p:spPr bwMode="auto">
              <a:xfrm>
                <a:off x="1927" y="104"/>
                <a:ext cx="473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6" name="Rectangle 35"/>
              <p:cNvSpPr>
                <a:spLocks noChangeArrowheads="1"/>
              </p:cNvSpPr>
              <p:nvPr/>
            </p:nvSpPr>
            <p:spPr bwMode="auto">
              <a:xfrm>
                <a:off x="581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7" name="Rectangle 36"/>
              <p:cNvSpPr>
                <a:spLocks noChangeArrowheads="1"/>
              </p:cNvSpPr>
              <p:nvPr/>
            </p:nvSpPr>
            <p:spPr bwMode="auto">
              <a:xfrm>
                <a:off x="600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8" name="Rectangle 37"/>
              <p:cNvSpPr>
                <a:spLocks noChangeArrowheads="1"/>
              </p:cNvSpPr>
              <p:nvPr/>
            </p:nvSpPr>
            <p:spPr bwMode="auto">
              <a:xfrm>
                <a:off x="643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9" name="Rectangle 38"/>
              <p:cNvSpPr>
                <a:spLocks noChangeArrowheads="1"/>
              </p:cNvSpPr>
              <p:nvPr/>
            </p:nvSpPr>
            <p:spPr bwMode="auto">
              <a:xfrm>
                <a:off x="686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0" name="Rectangle 39"/>
              <p:cNvSpPr>
                <a:spLocks noChangeArrowheads="1"/>
              </p:cNvSpPr>
              <p:nvPr/>
            </p:nvSpPr>
            <p:spPr bwMode="auto">
              <a:xfrm>
                <a:off x="724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1" name="Rectangle 40"/>
              <p:cNvSpPr>
                <a:spLocks noChangeArrowheads="1"/>
              </p:cNvSpPr>
              <p:nvPr/>
            </p:nvSpPr>
            <p:spPr bwMode="auto">
              <a:xfrm>
                <a:off x="767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2" name="Rectangle 41"/>
              <p:cNvSpPr>
                <a:spLocks noChangeArrowheads="1"/>
              </p:cNvSpPr>
              <p:nvPr/>
            </p:nvSpPr>
            <p:spPr bwMode="auto">
              <a:xfrm>
                <a:off x="809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3" name="Rectangle 42"/>
              <p:cNvSpPr>
                <a:spLocks noChangeArrowheads="1"/>
              </p:cNvSpPr>
              <p:nvPr/>
            </p:nvSpPr>
            <p:spPr bwMode="auto">
              <a:xfrm>
                <a:off x="829" y="182"/>
                <a:ext cx="103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ty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4" name="Rectangle 43"/>
              <p:cNvSpPr>
                <a:spLocks noChangeArrowheads="1"/>
              </p:cNvSpPr>
              <p:nvPr/>
            </p:nvSpPr>
            <p:spPr bwMode="auto">
              <a:xfrm>
                <a:off x="891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5" name="Rectangle 44"/>
              <p:cNvSpPr>
                <a:spLocks noChangeArrowheads="1"/>
              </p:cNvSpPr>
              <p:nvPr/>
            </p:nvSpPr>
            <p:spPr bwMode="auto">
              <a:xfrm>
                <a:off x="910" y="182"/>
                <a:ext cx="91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6" name="Rectangle 45"/>
              <p:cNvSpPr>
                <a:spLocks noChangeArrowheads="1"/>
              </p:cNvSpPr>
              <p:nvPr/>
            </p:nvSpPr>
            <p:spPr bwMode="auto">
              <a:xfrm>
                <a:off x="961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7" name="Rectangle 46"/>
              <p:cNvSpPr>
                <a:spLocks noChangeArrowheads="1"/>
              </p:cNvSpPr>
              <p:nvPr/>
            </p:nvSpPr>
            <p:spPr bwMode="auto">
              <a:xfrm>
                <a:off x="999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8" name="Rectangle 47"/>
              <p:cNvSpPr>
                <a:spLocks noChangeArrowheads="1"/>
              </p:cNvSpPr>
              <p:nvPr/>
            </p:nvSpPr>
            <p:spPr bwMode="auto">
              <a:xfrm>
                <a:off x="1042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9" name="Rectangle 48"/>
              <p:cNvSpPr>
                <a:spLocks noChangeArrowheads="1"/>
              </p:cNvSpPr>
              <p:nvPr/>
            </p:nvSpPr>
            <p:spPr bwMode="auto">
              <a:xfrm>
                <a:off x="1085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0" name="Rectangle 49"/>
              <p:cNvSpPr>
                <a:spLocks noChangeArrowheads="1"/>
              </p:cNvSpPr>
              <p:nvPr/>
            </p:nvSpPr>
            <p:spPr bwMode="auto">
              <a:xfrm>
                <a:off x="1127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1" name="Rectangle 50"/>
              <p:cNvSpPr>
                <a:spLocks noChangeArrowheads="1"/>
              </p:cNvSpPr>
              <p:nvPr/>
            </p:nvSpPr>
            <p:spPr bwMode="auto">
              <a:xfrm>
                <a:off x="1147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2" name="Rectangle 51"/>
              <p:cNvSpPr>
                <a:spLocks noChangeArrowheads="1"/>
              </p:cNvSpPr>
              <p:nvPr/>
            </p:nvSpPr>
            <p:spPr bwMode="auto">
              <a:xfrm>
                <a:off x="1186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3" name="Rectangle 52"/>
              <p:cNvSpPr>
                <a:spLocks noChangeArrowheads="1"/>
              </p:cNvSpPr>
              <p:nvPr/>
            </p:nvSpPr>
            <p:spPr bwMode="auto">
              <a:xfrm>
                <a:off x="1224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4" name="Rectangle 53"/>
              <p:cNvSpPr>
                <a:spLocks noChangeArrowheads="1"/>
              </p:cNvSpPr>
              <p:nvPr/>
            </p:nvSpPr>
            <p:spPr bwMode="auto">
              <a:xfrm>
                <a:off x="1244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5" name="Rectangle 54"/>
              <p:cNvSpPr>
                <a:spLocks noChangeArrowheads="1"/>
              </p:cNvSpPr>
              <p:nvPr/>
            </p:nvSpPr>
            <p:spPr bwMode="auto">
              <a:xfrm>
                <a:off x="1263" y="182"/>
                <a:ext cx="129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Pa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6" name="Rectangle 55"/>
              <p:cNvSpPr>
                <a:spLocks noChangeArrowheads="1"/>
              </p:cNvSpPr>
              <p:nvPr/>
            </p:nvSpPr>
            <p:spPr bwMode="auto">
              <a:xfrm>
                <a:off x="1349" y="182"/>
                <a:ext cx="10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th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7" name="Rectangle 56"/>
              <p:cNvSpPr>
                <a:spLocks noChangeArrowheads="1"/>
              </p:cNvSpPr>
              <p:nvPr/>
            </p:nvSpPr>
            <p:spPr bwMode="auto">
              <a:xfrm>
                <a:off x="1414" y="182"/>
                <a:ext cx="96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8" name="Rectangle 57"/>
              <p:cNvSpPr>
                <a:spLocks noChangeArrowheads="1"/>
              </p:cNvSpPr>
              <p:nvPr/>
            </p:nvSpPr>
            <p:spPr bwMode="auto">
              <a:xfrm>
                <a:off x="1468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9" name="Rectangle 58"/>
              <p:cNvSpPr>
                <a:spLocks noChangeArrowheads="1"/>
              </p:cNvSpPr>
              <p:nvPr/>
            </p:nvSpPr>
            <p:spPr bwMode="auto">
              <a:xfrm>
                <a:off x="1507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0" name="Rectangle 59"/>
              <p:cNvSpPr>
                <a:spLocks noChangeArrowheads="1"/>
              </p:cNvSpPr>
              <p:nvPr/>
            </p:nvSpPr>
            <p:spPr bwMode="auto">
              <a:xfrm>
                <a:off x="1546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1" name="Rectangle 60"/>
              <p:cNvSpPr>
                <a:spLocks noChangeArrowheads="1"/>
              </p:cNvSpPr>
              <p:nvPr/>
            </p:nvSpPr>
            <p:spPr bwMode="auto">
              <a:xfrm>
                <a:off x="2505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2" name="Rectangle 61"/>
              <p:cNvSpPr>
                <a:spLocks noChangeArrowheads="1"/>
              </p:cNvSpPr>
              <p:nvPr/>
            </p:nvSpPr>
            <p:spPr bwMode="auto">
              <a:xfrm>
                <a:off x="2524" y="182"/>
                <a:ext cx="83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-l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3" name="Rectangle 62"/>
              <p:cNvSpPr>
                <a:spLocks noChangeArrowheads="1"/>
              </p:cNvSpPr>
              <p:nvPr/>
            </p:nvSpPr>
            <p:spPr bwMode="auto">
              <a:xfrm>
                <a:off x="2567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4" name="Rectangle 63"/>
              <p:cNvSpPr>
                <a:spLocks noChangeArrowheads="1"/>
              </p:cNvSpPr>
              <p:nvPr/>
            </p:nvSpPr>
            <p:spPr bwMode="auto">
              <a:xfrm>
                <a:off x="2610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5" name="Rectangle 64"/>
              <p:cNvSpPr>
                <a:spLocks noChangeArrowheads="1"/>
              </p:cNvSpPr>
              <p:nvPr/>
            </p:nvSpPr>
            <p:spPr bwMode="auto">
              <a:xfrm>
                <a:off x="2652" y="182"/>
                <a:ext cx="10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(p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6" name="Rectangle 65"/>
              <p:cNvSpPr>
                <a:spLocks noChangeArrowheads="1"/>
              </p:cNvSpPr>
              <p:nvPr/>
            </p:nvSpPr>
            <p:spPr bwMode="auto">
              <a:xfrm>
                <a:off x="2718" y="182"/>
                <a:ext cx="103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-v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7" name="Rectangle 66"/>
              <p:cNvSpPr>
                <a:spLocks noChangeArrowheads="1"/>
              </p:cNvSpPr>
              <p:nvPr/>
            </p:nvSpPr>
            <p:spPr bwMode="auto">
              <a:xfrm>
                <a:off x="2780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8" name="Rectangle 67"/>
              <p:cNvSpPr>
                <a:spLocks noChangeArrowheads="1"/>
              </p:cNvSpPr>
              <p:nvPr/>
            </p:nvSpPr>
            <p:spPr bwMode="auto">
              <a:xfrm>
                <a:off x="2819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9" name="Rectangle 68"/>
              <p:cNvSpPr>
                <a:spLocks noChangeArrowheads="1"/>
              </p:cNvSpPr>
              <p:nvPr/>
            </p:nvSpPr>
            <p:spPr bwMode="auto">
              <a:xfrm>
                <a:off x="2838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0" name="Rectangle 69"/>
              <p:cNvSpPr>
                <a:spLocks noChangeArrowheads="1"/>
              </p:cNvSpPr>
              <p:nvPr/>
            </p:nvSpPr>
            <p:spPr bwMode="auto">
              <a:xfrm>
                <a:off x="2881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1" name="Rectangle 70"/>
              <p:cNvSpPr>
                <a:spLocks noChangeArrowheads="1"/>
              </p:cNvSpPr>
              <p:nvPr/>
            </p:nvSpPr>
            <p:spPr bwMode="auto">
              <a:xfrm>
                <a:off x="2920" y="182"/>
                <a:ext cx="61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2" name="Rectangle 71"/>
              <p:cNvSpPr>
                <a:spLocks noChangeArrowheads="1"/>
              </p:cNvSpPr>
              <p:nvPr/>
            </p:nvSpPr>
            <p:spPr bwMode="auto">
              <a:xfrm>
                <a:off x="3087" y="182"/>
                <a:ext cx="91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3" name="Rectangle 72"/>
              <p:cNvSpPr>
                <a:spLocks noChangeArrowheads="1"/>
              </p:cNvSpPr>
              <p:nvPr/>
            </p:nvSpPr>
            <p:spPr bwMode="auto">
              <a:xfrm>
                <a:off x="3137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4" name="Rectangle 73"/>
              <p:cNvSpPr>
                <a:spLocks noChangeArrowheads="1"/>
              </p:cNvSpPr>
              <p:nvPr/>
            </p:nvSpPr>
            <p:spPr bwMode="auto">
              <a:xfrm>
                <a:off x="3175" y="182"/>
                <a:ext cx="83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ti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5" name="Rectangle 74"/>
              <p:cNvSpPr>
                <a:spLocks noChangeArrowheads="1"/>
              </p:cNvSpPr>
              <p:nvPr/>
            </p:nvSpPr>
            <p:spPr bwMode="auto">
              <a:xfrm>
                <a:off x="3218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6" name="Rectangle 75"/>
              <p:cNvSpPr>
                <a:spLocks noChangeArrowheads="1"/>
              </p:cNvSpPr>
              <p:nvPr/>
            </p:nvSpPr>
            <p:spPr bwMode="auto">
              <a:xfrm>
                <a:off x="3377" y="182"/>
                <a:ext cx="141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z-s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7" name="Rectangle 76"/>
              <p:cNvSpPr>
                <a:spLocks noChangeArrowheads="1"/>
              </p:cNvSpPr>
              <p:nvPr/>
            </p:nvSpPr>
            <p:spPr bwMode="auto">
              <a:xfrm>
                <a:off x="3474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8" name="Rectangle 77"/>
              <p:cNvSpPr>
                <a:spLocks noChangeArrowheads="1"/>
              </p:cNvSpPr>
              <p:nvPr/>
            </p:nvSpPr>
            <p:spPr bwMode="auto">
              <a:xfrm>
                <a:off x="3513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9" name="Rectangle 78"/>
              <p:cNvSpPr>
                <a:spLocks noChangeArrowheads="1"/>
              </p:cNvSpPr>
              <p:nvPr/>
            </p:nvSpPr>
            <p:spPr bwMode="auto">
              <a:xfrm>
                <a:off x="3555" y="182"/>
                <a:ext cx="66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0" name="Rectangle 79"/>
              <p:cNvSpPr>
                <a:spLocks noChangeArrowheads="1"/>
              </p:cNvSpPr>
              <p:nvPr/>
            </p:nvSpPr>
            <p:spPr bwMode="auto">
              <a:xfrm>
                <a:off x="3583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1" name="Rectangle 80"/>
              <p:cNvSpPr>
                <a:spLocks noChangeArrowheads="1"/>
              </p:cNvSpPr>
              <p:nvPr/>
            </p:nvSpPr>
            <p:spPr bwMode="auto">
              <a:xfrm>
                <a:off x="3744" y="182"/>
                <a:ext cx="14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Mo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2" name="Rectangle 81"/>
              <p:cNvSpPr>
                <a:spLocks noChangeArrowheads="1"/>
              </p:cNvSpPr>
              <p:nvPr/>
            </p:nvSpPr>
            <p:spPr bwMode="auto">
              <a:xfrm>
                <a:off x="3845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3" name="Rectangle 82"/>
              <p:cNvSpPr>
                <a:spLocks noChangeArrowheads="1"/>
              </p:cNvSpPr>
              <p:nvPr/>
            </p:nvSpPr>
            <p:spPr bwMode="auto">
              <a:xfrm>
                <a:off x="3864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4" name="Rectangle 83"/>
              <p:cNvSpPr>
                <a:spLocks noChangeArrowheads="1"/>
              </p:cNvSpPr>
              <p:nvPr/>
            </p:nvSpPr>
            <p:spPr bwMode="auto">
              <a:xfrm>
                <a:off x="3903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5" name="Rectangle 84"/>
              <p:cNvSpPr>
                <a:spLocks noChangeArrowheads="1"/>
              </p:cNvSpPr>
              <p:nvPr/>
            </p:nvSpPr>
            <p:spPr bwMode="auto">
              <a:xfrm>
                <a:off x="3942" y="182"/>
                <a:ext cx="84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6" name="Rectangle 85"/>
              <p:cNvSpPr>
                <a:spLocks noChangeArrowheads="1"/>
              </p:cNvSpPr>
              <p:nvPr/>
            </p:nvSpPr>
            <p:spPr bwMode="auto">
              <a:xfrm>
                <a:off x="3984" y="182"/>
                <a:ext cx="57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7" name="Rectangle 86"/>
              <p:cNvSpPr>
                <a:spLocks noChangeArrowheads="1"/>
              </p:cNvSpPr>
              <p:nvPr/>
            </p:nvSpPr>
            <p:spPr bwMode="auto">
              <a:xfrm>
                <a:off x="4004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8" name="Rectangle 87"/>
              <p:cNvSpPr>
                <a:spLocks noChangeArrowheads="1"/>
              </p:cNvSpPr>
              <p:nvPr/>
            </p:nvSpPr>
            <p:spPr bwMode="auto">
              <a:xfrm>
                <a:off x="4042" y="182"/>
                <a:ext cx="78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9" name="Rectangle 88"/>
              <p:cNvSpPr>
                <a:spLocks noChangeArrowheads="1"/>
              </p:cNvSpPr>
              <p:nvPr/>
            </p:nvSpPr>
            <p:spPr bwMode="auto">
              <a:xfrm>
                <a:off x="581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0" name="Rectangle 89"/>
              <p:cNvSpPr>
                <a:spLocks noChangeArrowheads="1"/>
              </p:cNvSpPr>
              <p:nvPr/>
            </p:nvSpPr>
            <p:spPr bwMode="auto">
              <a:xfrm>
                <a:off x="631" y="26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1" name="Rectangle 90"/>
              <p:cNvSpPr>
                <a:spLocks noChangeArrowheads="1"/>
              </p:cNvSpPr>
              <p:nvPr/>
            </p:nvSpPr>
            <p:spPr bwMode="auto">
              <a:xfrm>
                <a:off x="674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2" name="Rectangle 91"/>
              <p:cNvSpPr>
                <a:spLocks noChangeArrowheads="1"/>
              </p:cNvSpPr>
              <p:nvPr/>
            </p:nvSpPr>
            <p:spPr bwMode="auto">
              <a:xfrm>
                <a:off x="713" y="262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3" name="Rectangle 92"/>
              <p:cNvSpPr>
                <a:spLocks noChangeArrowheads="1"/>
              </p:cNvSpPr>
              <p:nvPr/>
            </p:nvSpPr>
            <p:spPr bwMode="auto">
              <a:xfrm>
                <a:off x="798" y="26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4" name="Rectangle 93"/>
              <p:cNvSpPr>
                <a:spLocks noChangeArrowheads="1"/>
              </p:cNvSpPr>
              <p:nvPr/>
            </p:nvSpPr>
            <p:spPr bwMode="auto">
              <a:xfrm>
                <a:off x="817" y="262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5" name="Rectangle 94"/>
              <p:cNvSpPr>
                <a:spLocks noChangeArrowheads="1"/>
              </p:cNvSpPr>
              <p:nvPr/>
            </p:nvSpPr>
            <p:spPr bwMode="auto">
              <a:xfrm>
                <a:off x="879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6" name="Rectangle 95"/>
              <p:cNvSpPr>
                <a:spLocks noChangeArrowheads="1"/>
              </p:cNvSpPr>
              <p:nvPr/>
            </p:nvSpPr>
            <p:spPr bwMode="auto">
              <a:xfrm>
                <a:off x="918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7" name="Rectangle 96"/>
              <p:cNvSpPr>
                <a:spLocks noChangeArrowheads="1"/>
              </p:cNvSpPr>
              <p:nvPr/>
            </p:nvSpPr>
            <p:spPr bwMode="auto">
              <a:xfrm>
                <a:off x="957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8" name="Rectangle 97"/>
              <p:cNvSpPr>
                <a:spLocks noChangeArrowheads="1"/>
              </p:cNvSpPr>
              <p:nvPr/>
            </p:nvSpPr>
            <p:spPr bwMode="auto">
              <a:xfrm>
                <a:off x="996" y="26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9" name="Rectangle 98"/>
              <p:cNvSpPr>
                <a:spLocks noChangeArrowheads="1"/>
              </p:cNvSpPr>
              <p:nvPr/>
            </p:nvSpPr>
            <p:spPr bwMode="auto">
              <a:xfrm>
                <a:off x="1011" y="26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0" name="Rectangle 99"/>
              <p:cNvSpPr>
                <a:spLocks noChangeArrowheads="1"/>
              </p:cNvSpPr>
              <p:nvPr/>
            </p:nvSpPr>
            <p:spPr bwMode="auto">
              <a:xfrm>
                <a:off x="1027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1" name="Rectangle 100"/>
              <p:cNvSpPr>
                <a:spLocks noChangeArrowheads="1"/>
              </p:cNvSpPr>
              <p:nvPr/>
            </p:nvSpPr>
            <p:spPr bwMode="auto">
              <a:xfrm>
                <a:off x="1066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2" name="Rectangle 101"/>
              <p:cNvSpPr>
                <a:spLocks noChangeArrowheads="1"/>
              </p:cNvSpPr>
              <p:nvPr/>
            </p:nvSpPr>
            <p:spPr bwMode="auto">
              <a:xfrm>
                <a:off x="1105" y="26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3" name="Rectangle 102"/>
              <p:cNvSpPr>
                <a:spLocks noChangeArrowheads="1"/>
              </p:cNvSpPr>
              <p:nvPr/>
            </p:nvSpPr>
            <p:spPr bwMode="auto">
              <a:xfrm>
                <a:off x="1124" y="26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4" name="Rectangle 103"/>
              <p:cNvSpPr>
                <a:spLocks noChangeArrowheads="1"/>
              </p:cNvSpPr>
              <p:nvPr/>
            </p:nvSpPr>
            <p:spPr bwMode="auto">
              <a:xfrm>
                <a:off x="1139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5" name="Rectangle 104"/>
              <p:cNvSpPr>
                <a:spLocks noChangeArrowheads="1"/>
              </p:cNvSpPr>
              <p:nvPr/>
            </p:nvSpPr>
            <p:spPr bwMode="auto">
              <a:xfrm>
                <a:off x="1178" y="26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6" name="Rectangle 105"/>
              <p:cNvSpPr>
                <a:spLocks noChangeArrowheads="1"/>
              </p:cNvSpPr>
              <p:nvPr/>
            </p:nvSpPr>
            <p:spPr bwMode="auto">
              <a:xfrm>
                <a:off x="1197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7" name="Rectangle 106"/>
              <p:cNvSpPr>
                <a:spLocks noChangeArrowheads="1"/>
              </p:cNvSpPr>
              <p:nvPr/>
            </p:nvSpPr>
            <p:spPr bwMode="auto">
              <a:xfrm>
                <a:off x="1248" y="262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8" name="Rectangle 107"/>
              <p:cNvSpPr>
                <a:spLocks noChangeArrowheads="1"/>
              </p:cNvSpPr>
              <p:nvPr/>
            </p:nvSpPr>
            <p:spPr bwMode="auto">
              <a:xfrm>
                <a:off x="1302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9" name="Rectangle 108"/>
              <p:cNvSpPr>
                <a:spLocks noChangeArrowheads="1"/>
              </p:cNvSpPr>
              <p:nvPr/>
            </p:nvSpPr>
            <p:spPr bwMode="auto">
              <a:xfrm>
                <a:off x="1341" y="26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0" name="Rectangle 109"/>
              <p:cNvSpPr>
                <a:spLocks noChangeArrowheads="1"/>
              </p:cNvSpPr>
              <p:nvPr/>
            </p:nvSpPr>
            <p:spPr bwMode="auto">
              <a:xfrm>
                <a:off x="1360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1" name="Rectangle 110"/>
              <p:cNvSpPr>
                <a:spLocks noChangeArrowheads="1"/>
              </p:cNvSpPr>
              <p:nvPr/>
            </p:nvSpPr>
            <p:spPr bwMode="auto">
              <a:xfrm>
                <a:off x="1399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xi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2" name="Rectangle 111"/>
              <p:cNvSpPr>
                <a:spLocks noChangeArrowheads="1"/>
              </p:cNvSpPr>
              <p:nvPr/>
            </p:nvSpPr>
            <p:spPr bwMode="auto">
              <a:xfrm>
                <a:off x="1449" y="262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3" name="Rectangle 112"/>
              <p:cNvSpPr>
                <a:spLocks noChangeArrowheads="1"/>
              </p:cNvSpPr>
              <p:nvPr/>
            </p:nvSpPr>
            <p:spPr bwMode="auto">
              <a:xfrm>
                <a:off x="1503" y="26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4" name="Rectangle 113"/>
              <p:cNvSpPr>
                <a:spLocks noChangeArrowheads="1"/>
              </p:cNvSpPr>
              <p:nvPr/>
            </p:nvSpPr>
            <p:spPr bwMode="auto">
              <a:xfrm>
                <a:off x="1544" y="26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5" name="Rectangle 114"/>
              <p:cNvSpPr>
                <a:spLocks noChangeArrowheads="1"/>
              </p:cNvSpPr>
              <p:nvPr/>
            </p:nvSpPr>
            <p:spPr bwMode="auto">
              <a:xfrm>
                <a:off x="1563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6" name="Rectangle 115"/>
              <p:cNvSpPr>
                <a:spLocks noChangeArrowheads="1"/>
              </p:cNvSpPr>
              <p:nvPr/>
            </p:nvSpPr>
            <p:spPr bwMode="auto">
              <a:xfrm>
                <a:off x="1599" y="262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ymp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7" name="Rectangle 116"/>
              <p:cNvSpPr>
                <a:spLocks noChangeArrowheads="1"/>
              </p:cNvSpPr>
              <p:nvPr/>
            </p:nvSpPr>
            <p:spPr bwMode="auto">
              <a:xfrm>
                <a:off x="1731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8" name="Rectangle 117"/>
              <p:cNvSpPr>
                <a:spLocks noChangeArrowheads="1"/>
              </p:cNvSpPr>
              <p:nvPr/>
            </p:nvSpPr>
            <p:spPr bwMode="auto">
              <a:xfrm>
                <a:off x="1770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9" name="Rectangle 118"/>
              <p:cNvSpPr>
                <a:spLocks noChangeArrowheads="1"/>
              </p:cNvSpPr>
              <p:nvPr/>
            </p:nvSpPr>
            <p:spPr bwMode="auto">
              <a:xfrm>
                <a:off x="1809" y="262"/>
                <a:ext cx="13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0" name="Rectangle 119"/>
              <p:cNvSpPr>
                <a:spLocks noChangeArrowheads="1"/>
              </p:cNvSpPr>
              <p:nvPr/>
            </p:nvSpPr>
            <p:spPr bwMode="auto">
              <a:xfrm>
                <a:off x="1898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1" name="Rectangle 120"/>
              <p:cNvSpPr>
                <a:spLocks noChangeArrowheads="1"/>
              </p:cNvSpPr>
              <p:nvPr/>
            </p:nvSpPr>
            <p:spPr bwMode="auto">
              <a:xfrm>
                <a:off x="1937" y="262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2" name="Rectangle 121"/>
              <p:cNvSpPr>
                <a:spLocks noChangeArrowheads="1"/>
              </p:cNvSpPr>
              <p:nvPr/>
            </p:nvSpPr>
            <p:spPr bwMode="auto">
              <a:xfrm>
                <a:off x="2657" y="26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6.15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3" name="Rectangle 122"/>
              <p:cNvSpPr>
                <a:spLocks noChangeArrowheads="1"/>
              </p:cNvSpPr>
              <p:nvPr/>
            </p:nvSpPr>
            <p:spPr bwMode="auto">
              <a:xfrm>
                <a:off x="3107" y="26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4" name="Rectangle 123"/>
              <p:cNvSpPr>
                <a:spLocks noChangeArrowheads="1"/>
              </p:cNvSpPr>
              <p:nvPr/>
            </p:nvSpPr>
            <p:spPr bwMode="auto">
              <a:xfrm>
                <a:off x="3744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5" name="Rectangle 124"/>
              <p:cNvSpPr>
                <a:spLocks noChangeArrowheads="1"/>
              </p:cNvSpPr>
              <p:nvPr/>
            </p:nvSpPr>
            <p:spPr bwMode="auto">
              <a:xfrm>
                <a:off x="3794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6" name="Rectangle 125"/>
              <p:cNvSpPr>
                <a:spLocks noChangeArrowheads="1"/>
              </p:cNvSpPr>
              <p:nvPr/>
            </p:nvSpPr>
            <p:spPr bwMode="auto">
              <a:xfrm>
                <a:off x="3845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7" name="Rectangle 126"/>
              <p:cNvSpPr>
                <a:spLocks noChangeArrowheads="1"/>
              </p:cNvSpPr>
              <p:nvPr/>
            </p:nvSpPr>
            <p:spPr bwMode="auto">
              <a:xfrm>
                <a:off x="3883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8" name="Rectangle 127"/>
              <p:cNvSpPr>
                <a:spLocks noChangeArrowheads="1"/>
              </p:cNvSpPr>
              <p:nvPr/>
            </p:nvSpPr>
            <p:spPr bwMode="auto">
              <a:xfrm>
                <a:off x="3922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9" name="Rectangle 128"/>
              <p:cNvSpPr>
                <a:spLocks noChangeArrowheads="1"/>
              </p:cNvSpPr>
              <p:nvPr/>
            </p:nvSpPr>
            <p:spPr bwMode="auto">
              <a:xfrm>
                <a:off x="3961" y="26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0" name="Rectangle 129"/>
              <p:cNvSpPr>
                <a:spLocks noChangeArrowheads="1"/>
              </p:cNvSpPr>
              <p:nvPr/>
            </p:nvSpPr>
            <p:spPr bwMode="auto">
              <a:xfrm>
                <a:off x="3981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1" name="Rectangle 130"/>
              <p:cNvSpPr>
                <a:spLocks noChangeArrowheads="1"/>
              </p:cNvSpPr>
              <p:nvPr/>
            </p:nvSpPr>
            <p:spPr bwMode="auto">
              <a:xfrm>
                <a:off x="4019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2" name="Rectangle 131"/>
              <p:cNvSpPr>
                <a:spLocks noChangeArrowheads="1"/>
              </p:cNvSpPr>
              <p:nvPr/>
            </p:nvSpPr>
            <p:spPr bwMode="auto">
              <a:xfrm>
                <a:off x="4070" y="262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3" name="Rectangle 132"/>
              <p:cNvSpPr>
                <a:spLocks noChangeArrowheads="1"/>
              </p:cNvSpPr>
              <p:nvPr/>
            </p:nvSpPr>
            <p:spPr bwMode="auto">
              <a:xfrm>
                <a:off x="4136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4" name="Rectangle 133"/>
              <p:cNvSpPr>
                <a:spLocks noChangeArrowheads="1"/>
              </p:cNvSpPr>
              <p:nvPr/>
            </p:nvSpPr>
            <p:spPr bwMode="auto">
              <a:xfrm>
                <a:off x="4186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5" name="Rectangle 134"/>
              <p:cNvSpPr>
                <a:spLocks noChangeArrowheads="1"/>
              </p:cNvSpPr>
              <p:nvPr/>
            </p:nvSpPr>
            <p:spPr bwMode="auto">
              <a:xfrm>
                <a:off x="4236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6" name="Rectangle 135"/>
              <p:cNvSpPr>
                <a:spLocks noChangeArrowheads="1"/>
              </p:cNvSpPr>
              <p:nvPr/>
            </p:nvSpPr>
            <p:spPr bwMode="auto">
              <a:xfrm>
                <a:off x="4275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7" name="Rectangle 136"/>
              <p:cNvSpPr>
                <a:spLocks noChangeArrowheads="1"/>
              </p:cNvSpPr>
              <p:nvPr/>
            </p:nvSpPr>
            <p:spPr bwMode="auto">
              <a:xfrm>
                <a:off x="4314" y="26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8" name="Rectangle 137"/>
              <p:cNvSpPr>
                <a:spLocks noChangeArrowheads="1"/>
              </p:cNvSpPr>
              <p:nvPr/>
            </p:nvSpPr>
            <p:spPr bwMode="auto">
              <a:xfrm>
                <a:off x="4334" y="26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9" name="Rectangle 138"/>
              <p:cNvSpPr>
                <a:spLocks noChangeArrowheads="1"/>
              </p:cNvSpPr>
              <p:nvPr/>
            </p:nvSpPr>
            <p:spPr bwMode="auto">
              <a:xfrm>
                <a:off x="4376" y="262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0" name="Rectangle 139"/>
              <p:cNvSpPr>
                <a:spLocks noChangeArrowheads="1"/>
              </p:cNvSpPr>
              <p:nvPr/>
            </p:nvSpPr>
            <p:spPr bwMode="auto">
              <a:xfrm>
                <a:off x="4508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1" name="Rectangle 140"/>
              <p:cNvSpPr>
                <a:spLocks noChangeArrowheads="1"/>
              </p:cNvSpPr>
              <p:nvPr/>
            </p:nvSpPr>
            <p:spPr bwMode="auto">
              <a:xfrm>
                <a:off x="4547" y="26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2" name="Rectangle 141"/>
              <p:cNvSpPr>
                <a:spLocks noChangeArrowheads="1"/>
              </p:cNvSpPr>
              <p:nvPr/>
            </p:nvSpPr>
            <p:spPr bwMode="auto">
              <a:xfrm>
                <a:off x="4566" y="262"/>
                <a:ext cx="22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3" name="Rectangle 142"/>
              <p:cNvSpPr>
                <a:spLocks noChangeArrowheads="1"/>
              </p:cNvSpPr>
              <p:nvPr/>
            </p:nvSpPr>
            <p:spPr bwMode="auto">
              <a:xfrm>
                <a:off x="4745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4" name="Rectangle 143"/>
              <p:cNvSpPr>
                <a:spLocks noChangeArrowheads="1"/>
              </p:cNvSpPr>
              <p:nvPr/>
            </p:nvSpPr>
            <p:spPr bwMode="auto">
              <a:xfrm>
                <a:off x="4795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5" name="Rectangle 144"/>
              <p:cNvSpPr>
                <a:spLocks noChangeArrowheads="1"/>
              </p:cNvSpPr>
              <p:nvPr/>
            </p:nvSpPr>
            <p:spPr bwMode="auto">
              <a:xfrm>
                <a:off x="4834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6" name="Rectangle 145"/>
              <p:cNvSpPr>
                <a:spLocks noChangeArrowheads="1"/>
              </p:cNvSpPr>
              <p:nvPr/>
            </p:nvSpPr>
            <p:spPr bwMode="auto">
              <a:xfrm>
                <a:off x="4884" y="26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7" name="Rectangle 146"/>
              <p:cNvSpPr>
                <a:spLocks noChangeArrowheads="1"/>
              </p:cNvSpPr>
              <p:nvPr/>
            </p:nvSpPr>
            <p:spPr bwMode="auto">
              <a:xfrm>
                <a:off x="4904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8" name="Rectangle 147"/>
              <p:cNvSpPr>
                <a:spLocks noChangeArrowheads="1"/>
              </p:cNvSpPr>
              <p:nvPr/>
            </p:nvSpPr>
            <p:spPr bwMode="auto">
              <a:xfrm>
                <a:off x="4954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9" name="Rectangle 148"/>
              <p:cNvSpPr>
                <a:spLocks noChangeArrowheads="1"/>
              </p:cNvSpPr>
              <p:nvPr/>
            </p:nvSpPr>
            <p:spPr bwMode="auto">
              <a:xfrm>
                <a:off x="5004" y="26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0" name="Rectangle 149"/>
              <p:cNvSpPr>
                <a:spLocks noChangeArrowheads="1"/>
              </p:cNvSpPr>
              <p:nvPr/>
            </p:nvSpPr>
            <p:spPr bwMode="auto">
              <a:xfrm>
                <a:off x="5043" y="26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1" name="Rectangle 150"/>
              <p:cNvSpPr>
                <a:spLocks noChangeArrowheads="1"/>
              </p:cNvSpPr>
              <p:nvPr/>
            </p:nvSpPr>
            <p:spPr bwMode="auto">
              <a:xfrm>
                <a:off x="581" y="34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2" name="Rectangle 151"/>
              <p:cNvSpPr>
                <a:spLocks noChangeArrowheads="1"/>
              </p:cNvSpPr>
              <p:nvPr/>
            </p:nvSpPr>
            <p:spPr bwMode="auto">
              <a:xfrm>
                <a:off x="596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3" name="Rectangle 152"/>
              <p:cNvSpPr>
                <a:spLocks noChangeArrowheads="1"/>
              </p:cNvSpPr>
              <p:nvPr/>
            </p:nvSpPr>
            <p:spPr bwMode="auto">
              <a:xfrm>
                <a:off x="647" y="340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4" name="Rectangle 153"/>
              <p:cNvSpPr>
                <a:spLocks noChangeArrowheads="1"/>
              </p:cNvSpPr>
              <p:nvPr/>
            </p:nvSpPr>
            <p:spPr bwMode="auto">
              <a:xfrm>
                <a:off x="701" y="340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S-i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5" name="Rectangle 154"/>
              <p:cNvSpPr>
                <a:spLocks noChangeArrowheads="1"/>
              </p:cNvSpPr>
              <p:nvPr/>
            </p:nvSpPr>
            <p:spPr bwMode="auto">
              <a:xfrm>
                <a:off x="786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6" name="Rectangle 155"/>
              <p:cNvSpPr>
                <a:spLocks noChangeArrowheads="1"/>
              </p:cNvSpPr>
              <p:nvPr/>
            </p:nvSpPr>
            <p:spPr bwMode="auto">
              <a:xfrm>
                <a:off x="837" y="340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7" name="Rectangle 156"/>
              <p:cNvSpPr>
                <a:spLocks noChangeArrowheads="1"/>
              </p:cNvSpPr>
              <p:nvPr/>
            </p:nvSpPr>
            <p:spPr bwMode="auto">
              <a:xfrm>
                <a:off x="891" y="340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8" name="Rectangle 157"/>
              <p:cNvSpPr>
                <a:spLocks noChangeArrowheads="1"/>
              </p:cNvSpPr>
              <p:nvPr/>
            </p:nvSpPr>
            <p:spPr bwMode="auto">
              <a:xfrm>
                <a:off x="974" y="34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9" name="Rectangle 158"/>
              <p:cNvSpPr>
                <a:spLocks noChangeArrowheads="1"/>
              </p:cNvSpPr>
              <p:nvPr/>
            </p:nvSpPr>
            <p:spPr bwMode="auto">
              <a:xfrm>
                <a:off x="993" y="340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0" name="Rectangle 159"/>
              <p:cNvSpPr>
                <a:spLocks noChangeArrowheads="1"/>
              </p:cNvSpPr>
              <p:nvPr/>
            </p:nvSpPr>
            <p:spPr bwMode="auto">
              <a:xfrm>
                <a:off x="1055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1" name="Rectangle 160"/>
              <p:cNvSpPr>
                <a:spLocks noChangeArrowheads="1"/>
              </p:cNvSpPr>
              <p:nvPr/>
            </p:nvSpPr>
            <p:spPr bwMode="auto">
              <a:xfrm>
                <a:off x="1094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2" name="Rectangle 161"/>
              <p:cNvSpPr>
                <a:spLocks noChangeArrowheads="1"/>
              </p:cNvSpPr>
              <p:nvPr/>
            </p:nvSpPr>
            <p:spPr bwMode="auto">
              <a:xfrm>
                <a:off x="1133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3" name="Rectangle 162"/>
              <p:cNvSpPr>
                <a:spLocks noChangeArrowheads="1"/>
              </p:cNvSpPr>
              <p:nvPr/>
            </p:nvSpPr>
            <p:spPr bwMode="auto">
              <a:xfrm>
                <a:off x="1172" y="34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4" name="Rectangle 163"/>
              <p:cNvSpPr>
                <a:spLocks noChangeArrowheads="1"/>
              </p:cNvSpPr>
              <p:nvPr/>
            </p:nvSpPr>
            <p:spPr bwMode="auto">
              <a:xfrm>
                <a:off x="1187" y="34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5" name="Rectangle 164"/>
              <p:cNvSpPr>
                <a:spLocks noChangeArrowheads="1"/>
              </p:cNvSpPr>
              <p:nvPr/>
            </p:nvSpPr>
            <p:spPr bwMode="auto">
              <a:xfrm>
                <a:off x="1203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6" name="Rectangle 165"/>
              <p:cNvSpPr>
                <a:spLocks noChangeArrowheads="1"/>
              </p:cNvSpPr>
              <p:nvPr/>
            </p:nvSpPr>
            <p:spPr bwMode="auto">
              <a:xfrm>
                <a:off x="1241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7" name="Rectangle 166"/>
              <p:cNvSpPr>
                <a:spLocks noChangeArrowheads="1"/>
              </p:cNvSpPr>
              <p:nvPr/>
            </p:nvSpPr>
            <p:spPr bwMode="auto">
              <a:xfrm>
                <a:off x="1280" y="34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8" name="Rectangle 167"/>
              <p:cNvSpPr>
                <a:spLocks noChangeArrowheads="1"/>
              </p:cNvSpPr>
              <p:nvPr/>
            </p:nvSpPr>
            <p:spPr bwMode="auto">
              <a:xfrm>
                <a:off x="1299" y="34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9" name="Rectangle 168"/>
              <p:cNvSpPr>
                <a:spLocks noChangeArrowheads="1"/>
              </p:cNvSpPr>
              <p:nvPr/>
            </p:nvSpPr>
            <p:spPr bwMode="auto">
              <a:xfrm>
                <a:off x="1315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0" name="Rectangle 169"/>
              <p:cNvSpPr>
                <a:spLocks noChangeArrowheads="1"/>
              </p:cNvSpPr>
              <p:nvPr/>
            </p:nvSpPr>
            <p:spPr bwMode="auto">
              <a:xfrm>
                <a:off x="1354" y="34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1" name="Rectangle 170"/>
              <p:cNvSpPr>
                <a:spLocks noChangeArrowheads="1"/>
              </p:cNvSpPr>
              <p:nvPr/>
            </p:nvSpPr>
            <p:spPr bwMode="auto">
              <a:xfrm>
                <a:off x="1372" y="340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2" name="Rectangle 171"/>
              <p:cNvSpPr>
                <a:spLocks noChangeArrowheads="1"/>
              </p:cNvSpPr>
              <p:nvPr/>
            </p:nvSpPr>
            <p:spPr bwMode="auto">
              <a:xfrm>
                <a:off x="1413" y="34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3" name="Rectangle 172"/>
              <p:cNvSpPr>
                <a:spLocks noChangeArrowheads="1"/>
              </p:cNvSpPr>
              <p:nvPr/>
            </p:nvSpPr>
            <p:spPr bwMode="auto">
              <a:xfrm>
                <a:off x="1433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4" name="Rectangle 173"/>
              <p:cNvSpPr>
                <a:spLocks noChangeArrowheads="1"/>
              </p:cNvSpPr>
              <p:nvPr/>
            </p:nvSpPr>
            <p:spPr bwMode="auto">
              <a:xfrm>
                <a:off x="1483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5" name="Rectangle 174"/>
              <p:cNvSpPr>
                <a:spLocks noChangeArrowheads="1"/>
              </p:cNvSpPr>
              <p:nvPr/>
            </p:nvSpPr>
            <p:spPr bwMode="auto">
              <a:xfrm>
                <a:off x="1522" y="34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6" name="Rectangle 175"/>
              <p:cNvSpPr>
                <a:spLocks noChangeArrowheads="1"/>
              </p:cNvSpPr>
              <p:nvPr/>
            </p:nvSpPr>
            <p:spPr bwMode="auto">
              <a:xfrm>
                <a:off x="1538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7" name="Rectangle 176"/>
              <p:cNvSpPr>
                <a:spLocks noChangeArrowheads="1"/>
              </p:cNvSpPr>
              <p:nvPr/>
            </p:nvSpPr>
            <p:spPr bwMode="auto">
              <a:xfrm>
                <a:off x="1576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8" name="Rectangle 177"/>
              <p:cNvSpPr>
                <a:spLocks noChangeArrowheads="1"/>
              </p:cNvSpPr>
              <p:nvPr/>
            </p:nvSpPr>
            <p:spPr bwMode="auto">
              <a:xfrm>
                <a:off x="1615" y="340"/>
                <a:ext cx="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9" name="Rectangle 178"/>
              <p:cNvSpPr>
                <a:spLocks noChangeArrowheads="1"/>
              </p:cNvSpPr>
              <p:nvPr/>
            </p:nvSpPr>
            <p:spPr bwMode="auto">
              <a:xfrm>
                <a:off x="1657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0" name="Rectangle 179"/>
              <p:cNvSpPr>
                <a:spLocks noChangeArrowheads="1"/>
              </p:cNvSpPr>
              <p:nvPr/>
            </p:nvSpPr>
            <p:spPr bwMode="auto">
              <a:xfrm>
                <a:off x="1708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1" name="Rectangle 180"/>
              <p:cNvSpPr>
                <a:spLocks noChangeArrowheads="1"/>
              </p:cNvSpPr>
              <p:nvPr/>
            </p:nvSpPr>
            <p:spPr bwMode="auto">
              <a:xfrm>
                <a:off x="1747" y="34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2" name="Rectangle 181"/>
              <p:cNvSpPr>
                <a:spLocks noChangeArrowheads="1"/>
              </p:cNvSpPr>
              <p:nvPr/>
            </p:nvSpPr>
            <p:spPr bwMode="auto">
              <a:xfrm>
                <a:off x="1762" y="34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3" name="Rectangle 182"/>
              <p:cNvSpPr>
                <a:spLocks noChangeArrowheads="1"/>
              </p:cNvSpPr>
              <p:nvPr/>
            </p:nvSpPr>
            <p:spPr bwMode="auto">
              <a:xfrm>
                <a:off x="1778" y="340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4" name="Rectangle 183"/>
              <p:cNvSpPr>
                <a:spLocks noChangeArrowheads="1"/>
              </p:cNvSpPr>
              <p:nvPr/>
            </p:nvSpPr>
            <p:spPr bwMode="auto">
              <a:xfrm>
                <a:off x="2657" y="34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5.62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5" name="Rectangle 184"/>
              <p:cNvSpPr>
                <a:spLocks noChangeArrowheads="1"/>
              </p:cNvSpPr>
              <p:nvPr/>
            </p:nvSpPr>
            <p:spPr bwMode="auto">
              <a:xfrm>
                <a:off x="3107" y="34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6" name="Rectangle 185"/>
              <p:cNvSpPr>
                <a:spLocks noChangeArrowheads="1"/>
              </p:cNvSpPr>
              <p:nvPr/>
            </p:nvSpPr>
            <p:spPr bwMode="auto">
              <a:xfrm>
                <a:off x="3523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7" name="Rectangle 186"/>
              <p:cNvSpPr>
                <a:spLocks noChangeArrowheads="1"/>
              </p:cNvSpPr>
              <p:nvPr/>
            </p:nvSpPr>
            <p:spPr bwMode="auto">
              <a:xfrm>
                <a:off x="3744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8" name="Rectangle 187"/>
              <p:cNvSpPr>
                <a:spLocks noChangeArrowheads="1"/>
              </p:cNvSpPr>
              <p:nvPr/>
            </p:nvSpPr>
            <p:spPr bwMode="auto">
              <a:xfrm>
                <a:off x="3794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9" name="Rectangle 188"/>
              <p:cNvSpPr>
                <a:spLocks noChangeArrowheads="1"/>
              </p:cNvSpPr>
              <p:nvPr/>
            </p:nvSpPr>
            <p:spPr bwMode="auto">
              <a:xfrm>
                <a:off x="3845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0" name="Rectangle 189"/>
              <p:cNvSpPr>
                <a:spLocks noChangeArrowheads="1"/>
              </p:cNvSpPr>
              <p:nvPr/>
            </p:nvSpPr>
            <p:spPr bwMode="auto">
              <a:xfrm>
                <a:off x="3883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1" name="Rectangle 190"/>
              <p:cNvSpPr>
                <a:spLocks noChangeArrowheads="1"/>
              </p:cNvSpPr>
              <p:nvPr/>
            </p:nvSpPr>
            <p:spPr bwMode="auto">
              <a:xfrm>
                <a:off x="3922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2" name="Rectangle 191"/>
              <p:cNvSpPr>
                <a:spLocks noChangeArrowheads="1"/>
              </p:cNvSpPr>
              <p:nvPr/>
            </p:nvSpPr>
            <p:spPr bwMode="auto">
              <a:xfrm>
                <a:off x="3961" y="34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3" name="Rectangle 192"/>
              <p:cNvSpPr>
                <a:spLocks noChangeArrowheads="1"/>
              </p:cNvSpPr>
              <p:nvPr/>
            </p:nvSpPr>
            <p:spPr bwMode="auto">
              <a:xfrm>
                <a:off x="3981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4" name="Rectangle 193"/>
              <p:cNvSpPr>
                <a:spLocks noChangeArrowheads="1"/>
              </p:cNvSpPr>
              <p:nvPr/>
            </p:nvSpPr>
            <p:spPr bwMode="auto">
              <a:xfrm>
                <a:off x="4019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5" name="Rectangle 194"/>
              <p:cNvSpPr>
                <a:spLocks noChangeArrowheads="1"/>
              </p:cNvSpPr>
              <p:nvPr/>
            </p:nvSpPr>
            <p:spPr bwMode="auto">
              <a:xfrm>
                <a:off x="4070" y="340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6" name="Rectangle 195"/>
              <p:cNvSpPr>
                <a:spLocks noChangeArrowheads="1"/>
              </p:cNvSpPr>
              <p:nvPr/>
            </p:nvSpPr>
            <p:spPr bwMode="auto">
              <a:xfrm>
                <a:off x="4136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7" name="Rectangle 196"/>
              <p:cNvSpPr>
                <a:spLocks noChangeArrowheads="1"/>
              </p:cNvSpPr>
              <p:nvPr/>
            </p:nvSpPr>
            <p:spPr bwMode="auto">
              <a:xfrm>
                <a:off x="4186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8" name="Rectangle 197"/>
              <p:cNvSpPr>
                <a:spLocks noChangeArrowheads="1"/>
              </p:cNvSpPr>
              <p:nvPr/>
            </p:nvSpPr>
            <p:spPr bwMode="auto">
              <a:xfrm>
                <a:off x="4236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9" name="Rectangle 198"/>
              <p:cNvSpPr>
                <a:spLocks noChangeArrowheads="1"/>
              </p:cNvSpPr>
              <p:nvPr/>
            </p:nvSpPr>
            <p:spPr bwMode="auto">
              <a:xfrm>
                <a:off x="4275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0" name="Rectangle 199"/>
              <p:cNvSpPr>
                <a:spLocks noChangeArrowheads="1"/>
              </p:cNvSpPr>
              <p:nvPr/>
            </p:nvSpPr>
            <p:spPr bwMode="auto">
              <a:xfrm>
                <a:off x="4314" y="34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1" name="Rectangle 200"/>
              <p:cNvSpPr>
                <a:spLocks noChangeArrowheads="1"/>
              </p:cNvSpPr>
              <p:nvPr/>
            </p:nvSpPr>
            <p:spPr bwMode="auto">
              <a:xfrm>
                <a:off x="4334" y="340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2" name="Rectangle 201"/>
              <p:cNvSpPr>
                <a:spLocks noChangeArrowheads="1"/>
              </p:cNvSpPr>
              <p:nvPr/>
            </p:nvSpPr>
            <p:spPr bwMode="auto">
              <a:xfrm>
                <a:off x="4376" y="340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3" name="Rectangle 202"/>
              <p:cNvSpPr>
                <a:spLocks noChangeArrowheads="1"/>
              </p:cNvSpPr>
              <p:nvPr/>
            </p:nvSpPr>
            <p:spPr bwMode="auto">
              <a:xfrm>
                <a:off x="4508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4" name="Rectangle 203"/>
              <p:cNvSpPr>
                <a:spLocks noChangeArrowheads="1"/>
              </p:cNvSpPr>
              <p:nvPr/>
            </p:nvSpPr>
            <p:spPr bwMode="auto">
              <a:xfrm>
                <a:off x="4547" y="34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5" name="Rectangle 204"/>
              <p:cNvSpPr>
                <a:spLocks noChangeArrowheads="1"/>
              </p:cNvSpPr>
              <p:nvPr/>
            </p:nvSpPr>
            <p:spPr bwMode="auto">
              <a:xfrm>
                <a:off x="4566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 406"/>
            <p:cNvGrpSpPr>
              <a:grpSpLocks/>
            </p:cNvGrpSpPr>
            <p:nvPr/>
          </p:nvGrpSpPr>
          <p:grpSpPr bwMode="auto">
            <a:xfrm>
              <a:off x="795914" y="728735"/>
              <a:ext cx="7380392" cy="632214"/>
              <a:chOff x="581" y="340"/>
              <a:chExt cx="4570" cy="411"/>
            </a:xfrm>
          </p:grpSpPr>
          <p:sp>
            <p:nvSpPr>
              <p:cNvPr id="1666" name="Rectangle 206"/>
              <p:cNvSpPr>
                <a:spLocks noChangeArrowheads="1"/>
              </p:cNvSpPr>
              <p:nvPr/>
            </p:nvSpPr>
            <p:spPr bwMode="auto">
              <a:xfrm>
                <a:off x="4616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7" name="Rectangle 207"/>
              <p:cNvSpPr>
                <a:spLocks noChangeArrowheads="1"/>
              </p:cNvSpPr>
              <p:nvPr/>
            </p:nvSpPr>
            <p:spPr bwMode="auto">
              <a:xfrm>
                <a:off x="4667" y="34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8" name="Rectangle 208"/>
              <p:cNvSpPr>
                <a:spLocks noChangeArrowheads="1"/>
              </p:cNvSpPr>
              <p:nvPr/>
            </p:nvSpPr>
            <p:spPr bwMode="auto">
              <a:xfrm>
                <a:off x="4706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9" name="Rectangle 209"/>
              <p:cNvSpPr>
                <a:spLocks noChangeArrowheads="1"/>
              </p:cNvSpPr>
              <p:nvPr/>
            </p:nvSpPr>
            <p:spPr bwMode="auto">
              <a:xfrm>
                <a:off x="4756" y="34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0" name="Rectangle 210"/>
              <p:cNvSpPr>
                <a:spLocks noChangeArrowheads="1"/>
              </p:cNvSpPr>
              <p:nvPr/>
            </p:nvSpPr>
            <p:spPr bwMode="auto">
              <a:xfrm>
                <a:off x="4775" y="34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1" name="Rectangle 211"/>
              <p:cNvSpPr>
                <a:spLocks noChangeArrowheads="1"/>
              </p:cNvSpPr>
              <p:nvPr/>
            </p:nvSpPr>
            <p:spPr bwMode="auto">
              <a:xfrm>
                <a:off x="4795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2" name="Rectangle 212"/>
              <p:cNvSpPr>
                <a:spLocks noChangeArrowheads="1"/>
              </p:cNvSpPr>
              <p:nvPr/>
            </p:nvSpPr>
            <p:spPr bwMode="auto">
              <a:xfrm>
                <a:off x="4845" y="340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3" name="Rectangle 213"/>
              <p:cNvSpPr>
                <a:spLocks noChangeArrowheads="1"/>
              </p:cNvSpPr>
              <p:nvPr/>
            </p:nvSpPr>
            <p:spPr bwMode="auto">
              <a:xfrm>
                <a:off x="4977" y="34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4" name="Rectangle 214"/>
              <p:cNvSpPr>
                <a:spLocks noChangeArrowheads="1"/>
              </p:cNvSpPr>
              <p:nvPr/>
            </p:nvSpPr>
            <p:spPr bwMode="auto">
              <a:xfrm>
                <a:off x="581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5" name="Rectangle 215"/>
              <p:cNvSpPr>
                <a:spLocks noChangeArrowheads="1"/>
              </p:cNvSpPr>
              <p:nvPr/>
            </p:nvSpPr>
            <p:spPr bwMode="auto">
              <a:xfrm>
                <a:off x="631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6" name="Rectangle 216"/>
              <p:cNvSpPr>
                <a:spLocks noChangeArrowheads="1"/>
              </p:cNvSpPr>
              <p:nvPr/>
            </p:nvSpPr>
            <p:spPr bwMode="auto">
              <a:xfrm>
                <a:off x="670" y="4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7" name="Rectangle 217"/>
              <p:cNvSpPr>
                <a:spLocks noChangeArrowheads="1"/>
              </p:cNvSpPr>
              <p:nvPr/>
            </p:nvSpPr>
            <p:spPr bwMode="auto">
              <a:xfrm>
                <a:off x="689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8" name="Rectangle 218"/>
              <p:cNvSpPr>
                <a:spLocks noChangeArrowheads="1"/>
              </p:cNvSpPr>
              <p:nvPr/>
            </p:nvSpPr>
            <p:spPr bwMode="auto">
              <a:xfrm>
                <a:off x="728" y="419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9" name="Rectangle 219"/>
              <p:cNvSpPr>
                <a:spLocks noChangeArrowheads="1"/>
              </p:cNvSpPr>
              <p:nvPr/>
            </p:nvSpPr>
            <p:spPr bwMode="auto">
              <a:xfrm>
                <a:off x="790" y="4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0" name="Rectangle 220"/>
              <p:cNvSpPr>
                <a:spLocks noChangeArrowheads="1"/>
              </p:cNvSpPr>
              <p:nvPr/>
            </p:nvSpPr>
            <p:spPr bwMode="auto">
              <a:xfrm>
                <a:off x="806" y="4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1" name="Rectangle 221"/>
              <p:cNvSpPr>
                <a:spLocks noChangeArrowheads="1"/>
              </p:cNvSpPr>
              <p:nvPr/>
            </p:nvSpPr>
            <p:spPr bwMode="auto">
              <a:xfrm>
                <a:off x="825" y="419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2" name="Rectangle 222"/>
              <p:cNvSpPr>
                <a:spLocks noChangeArrowheads="1"/>
              </p:cNvSpPr>
              <p:nvPr/>
            </p:nvSpPr>
            <p:spPr bwMode="auto">
              <a:xfrm>
                <a:off x="887" y="4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3" name="Rectangle 223"/>
              <p:cNvSpPr>
                <a:spLocks noChangeArrowheads="1"/>
              </p:cNvSpPr>
              <p:nvPr/>
            </p:nvSpPr>
            <p:spPr bwMode="auto">
              <a:xfrm>
                <a:off x="903" y="4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4" name="Rectangle 224"/>
              <p:cNvSpPr>
                <a:spLocks noChangeArrowheads="1"/>
              </p:cNvSpPr>
              <p:nvPr/>
            </p:nvSpPr>
            <p:spPr bwMode="auto">
              <a:xfrm>
                <a:off x="918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5" name="Rectangle 225"/>
              <p:cNvSpPr>
                <a:spLocks noChangeArrowheads="1"/>
              </p:cNvSpPr>
              <p:nvPr/>
            </p:nvSpPr>
            <p:spPr bwMode="auto">
              <a:xfrm>
                <a:off x="957" y="419"/>
                <a:ext cx="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6" name="Rectangle 226"/>
              <p:cNvSpPr>
                <a:spLocks noChangeArrowheads="1"/>
              </p:cNvSpPr>
              <p:nvPr/>
            </p:nvSpPr>
            <p:spPr bwMode="auto">
              <a:xfrm>
                <a:off x="1000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7" name="Rectangle 227"/>
              <p:cNvSpPr>
                <a:spLocks noChangeArrowheads="1"/>
              </p:cNvSpPr>
              <p:nvPr/>
            </p:nvSpPr>
            <p:spPr bwMode="auto">
              <a:xfrm>
                <a:off x="1050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8" name="Rectangle 228"/>
              <p:cNvSpPr>
                <a:spLocks noChangeArrowheads="1"/>
              </p:cNvSpPr>
              <p:nvPr/>
            </p:nvSpPr>
            <p:spPr bwMode="auto">
              <a:xfrm>
                <a:off x="1089" y="4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9" name="Rectangle 229"/>
              <p:cNvSpPr>
                <a:spLocks noChangeArrowheads="1"/>
              </p:cNvSpPr>
              <p:nvPr/>
            </p:nvSpPr>
            <p:spPr bwMode="auto">
              <a:xfrm>
                <a:off x="1104" y="4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0" name="Rectangle 230"/>
              <p:cNvSpPr>
                <a:spLocks noChangeArrowheads="1"/>
              </p:cNvSpPr>
              <p:nvPr/>
            </p:nvSpPr>
            <p:spPr bwMode="auto">
              <a:xfrm>
                <a:off x="1120" y="4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1" name="Rectangle 231"/>
              <p:cNvSpPr>
                <a:spLocks noChangeArrowheads="1"/>
              </p:cNvSpPr>
              <p:nvPr/>
            </p:nvSpPr>
            <p:spPr bwMode="auto">
              <a:xfrm>
                <a:off x="1139" y="419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2" name="Rectangle 232"/>
              <p:cNvSpPr>
                <a:spLocks noChangeArrowheads="1"/>
              </p:cNvSpPr>
              <p:nvPr/>
            </p:nvSpPr>
            <p:spPr bwMode="auto">
              <a:xfrm>
                <a:off x="1201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3" name="Rectangle 233"/>
              <p:cNvSpPr>
                <a:spLocks noChangeArrowheads="1"/>
              </p:cNvSpPr>
              <p:nvPr/>
            </p:nvSpPr>
            <p:spPr bwMode="auto">
              <a:xfrm>
                <a:off x="1240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4" name="Rectangle 234"/>
              <p:cNvSpPr>
                <a:spLocks noChangeArrowheads="1"/>
              </p:cNvSpPr>
              <p:nvPr/>
            </p:nvSpPr>
            <p:spPr bwMode="auto">
              <a:xfrm>
                <a:off x="1279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5" name="Rectangle 235"/>
              <p:cNvSpPr>
                <a:spLocks noChangeArrowheads="1"/>
              </p:cNvSpPr>
              <p:nvPr/>
            </p:nvSpPr>
            <p:spPr bwMode="auto">
              <a:xfrm>
                <a:off x="1317" y="4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6" name="Rectangle 236"/>
              <p:cNvSpPr>
                <a:spLocks noChangeArrowheads="1"/>
              </p:cNvSpPr>
              <p:nvPr/>
            </p:nvSpPr>
            <p:spPr bwMode="auto">
              <a:xfrm>
                <a:off x="1333" y="4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7" name="Rectangle 237"/>
              <p:cNvSpPr>
                <a:spLocks noChangeArrowheads="1"/>
              </p:cNvSpPr>
              <p:nvPr/>
            </p:nvSpPr>
            <p:spPr bwMode="auto">
              <a:xfrm>
                <a:off x="1349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8" name="Rectangle 238"/>
              <p:cNvSpPr>
                <a:spLocks noChangeArrowheads="1"/>
              </p:cNvSpPr>
              <p:nvPr/>
            </p:nvSpPr>
            <p:spPr bwMode="auto">
              <a:xfrm>
                <a:off x="1387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9" name="Rectangle 239"/>
              <p:cNvSpPr>
                <a:spLocks noChangeArrowheads="1"/>
              </p:cNvSpPr>
              <p:nvPr/>
            </p:nvSpPr>
            <p:spPr bwMode="auto">
              <a:xfrm>
                <a:off x="2657" y="419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5.58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0" name="Rectangle 240"/>
              <p:cNvSpPr>
                <a:spLocks noChangeArrowheads="1"/>
              </p:cNvSpPr>
              <p:nvPr/>
            </p:nvSpPr>
            <p:spPr bwMode="auto">
              <a:xfrm>
                <a:off x="3107" y="419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1" name="Rectangle 241"/>
              <p:cNvSpPr>
                <a:spLocks noChangeArrowheads="1"/>
              </p:cNvSpPr>
              <p:nvPr/>
            </p:nvSpPr>
            <p:spPr bwMode="auto">
              <a:xfrm>
                <a:off x="3744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2" name="Rectangle 242"/>
              <p:cNvSpPr>
                <a:spLocks noChangeArrowheads="1"/>
              </p:cNvSpPr>
              <p:nvPr/>
            </p:nvSpPr>
            <p:spPr bwMode="auto">
              <a:xfrm>
                <a:off x="3794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3" name="Rectangle 243"/>
              <p:cNvSpPr>
                <a:spLocks noChangeArrowheads="1"/>
              </p:cNvSpPr>
              <p:nvPr/>
            </p:nvSpPr>
            <p:spPr bwMode="auto">
              <a:xfrm>
                <a:off x="3845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4" name="Rectangle 244"/>
              <p:cNvSpPr>
                <a:spLocks noChangeArrowheads="1"/>
              </p:cNvSpPr>
              <p:nvPr/>
            </p:nvSpPr>
            <p:spPr bwMode="auto">
              <a:xfrm>
                <a:off x="3883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5" name="Rectangle 245"/>
              <p:cNvSpPr>
                <a:spLocks noChangeArrowheads="1"/>
              </p:cNvSpPr>
              <p:nvPr/>
            </p:nvSpPr>
            <p:spPr bwMode="auto">
              <a:xfrm>
                <a:off x="3922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6" name="Rectangle 246"/>
              <p:cNvSpPr>
                <a:spLocks noChangeArrowheads="1"/>
              </p:cNvSpPr>
              <p:nvPr/>
            </p:nvSpPr>
            <p:spPr bwMode="auto">
              <a:xfrm>
                <a:off x="3961" y="4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7" name="Rectangle 247"/>
              <p:cNvSpPr>
                <a:spLocks noChangeArrowheads="1"/>
              </p:cNvSpPr>
              <p:nvPr/>
            </p:nvSpPr>
            <p:spPr bwMode="auto">
              <a:xfrm>
                <a:off x="3981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8" name="Rectangle 248"/>
              <p:cNvSpPr>
                <a:spLocks noChangeArrowheads="1"/>
              </p:cNvSpPr>
              <p:nvPr/>
            </p:nvSpPr>
            <p:spPr bwMode="auto">
              <a:xfrm>
                <a:off x="4019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9" name="Rectangle 249"/>
              <p:cNvSpPr>
                <a:spLocks noChangeArrowheads="1"/>
              </p:cNvSpPr>
              <p:nvPr/>
            </p:nvSpPr>
            <p:spPr bwMode="auto">
              <a:xfrm>
                <a:off x="4070" y="419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0" name="Rectangle 250"/>
              <p:cNvSpPr>
                <a:spLocks noChangeArrowheads="1"/>
              </p:cNvSpPr>
              <p:nvPr/>
            </p:nvSpPr>
            <p:spPr bwMode="auto">
              <a:xfrm>
                <a:off x="4136" y="419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1" name="Rectangle 251"/>
              <p:cNvSpPr>
                <a:spLocks noChangeArrowheads="1"/>
              </p:cNvSpPr>
              <p:nvPr/>
            </p:nvSpPr>
            <p:spPr bwMode="auto">
              <a:xfrm>
                <a:off x="4178" y="419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2" name="Rectangle 252"/>
              <p:cNvSpPr>
                <a:spLocks noChangeArrowheads="1"/>
              </p:cNvSpPr>
              <p:nvPr/>
            </p:nvSpPr>
            <p:spPr bwMode="auto">
              <a:xfrm>
                <a:off x="4310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3" name="Rectangle 253"/>
              <p:cNvSpPr>
                <a:spLocks noChangeArrowheads="1"/>
              </p:cNvSpPr>
              <p:nvPr/>
            </p:nvSpPr>
            <p:spPr bwMode="auto">
              <a:xfrm>
                <a:off x="4349" y="4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4" name="Rectangle 254"/>
              <p:cNvSpPr>
                <a:spLocks noChangeArrowheads="1"/>
              </p:cNvSpPr>
              <p:nvPr/>
            </p:nvSpPr>
            <p:spPr bwMode="auto">
              <a:xfrm>
                <a:off x="4368" y="419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5" name="Rectangle 255"/>
              <p:cNvSpPr>
                <a:spLocks noChangeArrowheads="1"/>
              </p:cNvSpPr>
              <p:nvPr/>
            </p:nvSpPr>
            <p:spPr bwMode="auto">
              <a:xfrm>
                <a:off x="4465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6" name="Rectangle 256"/>
              <p:cNvSpPr>
                <a:spLocks noChangeArrowheads="1"/>
              </p:cNvSpPr>
              <p:nvPr/>
            </p:nvSpPr>
            <p:spPr bwMode="auto">
              <a:xfrm>
                <a:off x="4504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7" name="Rectangle 257"/>
              <p:cNvSpPr>
                <a:spLocks noChangeArrowheads="1"/>
              </p:cNvSpPr>
              <p:nvPr/>
            </p:nvSpPr>
            <p:spPr bwMode="auto">
              <a:xfrm>
                <a:off x="4555" y="4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8" name="Rectangle 258"/>
              <p:cNvSpPr>
                <a:spLocks noChangeArrowheads="1"/>
              </p:cNvSpPr>
              <p:nvPr/>
            </p:nvSpPr>
            <p:spPr bwMode="auto">
              <a:xfrm>
                <a:off x="4593" y="419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9" name="Rectangle 259"/>
              <p:cNvSpPr>
                <a:spLocks noChangeArrowheads="1"/>
              </p:cNvSpPr>
              <p:nvPr/>
            </p:nvSpPr>
            <p:spPr bwMode="auto">
              <a:xfrm>
                <a:off x="4659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0" name="Rectangle 260"/>
              <p:cNvSpPr>
                <a:spLocks noChangeArrowheads="1"/>
              </p:cNvSpPr>
              <p:nvPr/>
            </p:nvSpPr>
            <p:spPr bwMode="auto">
              <a:xfrm>
                <a:off x="4709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1" name="Rectangle 261"/>
              <p:cNvSpPr>
                <a:spLocks noChangeArrowheads="1"/>
              </p:cNvSpPr>
              <p:nvPr/>
            </p:nvSpPr>
            <p:spPr bwMode="auto">
              <a:xfrm>
                <a:off x="4760" y="419"/>
                <a:ext cx="13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2" name="Rectangle 262"/>
              <p:cNvSpPr>
                <a:spLocks noChangeArrowheads="1"/>
              </p:cNvSpPr>
              <p:nvPr/>
            </p:nvSpPr>
            <p:spPr bwMode="auto">
              <a:xfrm>
                <a:off x="4841" y="4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3" name="Rectangle 263"/>
              <p:cNvSpPr>
                <a:spLocks noChangeArrowheads="1"/>
              </p:cNvSpPr>
              <p:nvPr/>
            </p:nvSpPr>
            <p:spPr bwMode="auto">
              <a:xfrm>
                <a:off x="4861" y="4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4" name="Rectangle 264"/>
              <p:cNvSpPr>
                <a:spLocks noChangeArrowheads="1"/>
              </p:cNvSpPr>
              <p:nvPr/>
            </p:nvSpPr>
            <p:spPr bwMode="auto">
              <a:xfrm>
                <a:off x="4880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5" name="Rectangle 265"/>
              <p:cNvSpPr>
                <a:spLocks noChangeArrowheads="1"/>
              </p:cNvSpPr>
              <p:nvPr/>
            </p:nvSpPr>
            <p:spPr bwMode="auto">
              <a:xfrm>
                <a:off x="4931" y="419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6" name="Rectangle 266"/>
              <p:cNvSpPr>
                <a:spLocks noChangeArrowheads="1"/>
              </p:cNvSpPr>
              <p:nvPr/>
            </p:nvSpPr>
            <p:spPr bwMode="auto">
              <a:xfrm>
                <a:off x="5062" y="4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7" name="Rectangle 267"/>
              <p:cNvSpPr>
                <a:spLocks noChangeArrowheads="1"/>
              </p:cNvSpPr>
              <p:nvPr/>
            </p:nvSpPr>
            <p:spPr bwMode="auto">
              <a:xfrm>
                <a:off x="581" y="497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8" name="Rectangle 268"/>
              <p:cNvSpPr>
                <a:spLocks noChangeArrowheads="1"/>
              </p:cNvSpPr>
              <p:nvPr/>
            </p:nvSpPr>
            <p:spPr bwMode="auto">
              <a:xfrm>
                <a:off x="666" y="497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9" name="Rectangle 269"/>
              <p:cNvSpPr>
                <a:spLocks noChangeArrowheads="1"/>
              </p:cNvSpPr>
              <p:nvPr/>
            </p:nvSpPr>
            <p:spPr bwMode="auto">
              <a:xfrm>
                <a:off x="763" y="497"/>
                <a:ext cx="11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ry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0" name="Rectangle 270"/>
              <p:cNvSpPr>
                <a:spLocks noChangeArrowheads="1"/>
              </p:cNvSpPr>
              <p:nvPr/>
            </p:nvSpPr>
            <p:spPr bwMode="auto">
              <a:xfrm>
                <a:off x="840" y="4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1" name="Rectangle 271"/>
              <p:cNvSpPr>
                <a:spLocks noChangeArrowheads="1"/>
              </p:cNvSpPr>
              <p:nvPr/>
            </p:nvSpPr>
            <p:spPr bwMode="auto">
              <a:xfrm>
                <a:off x="860" y="497"/>
                <a:ext cx="20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mmu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2" name="Rectangle 272"/>
              <p:cNvSpPr>
                <a:spLocks noChangeArrowheads="1"/>
              </p:cNvSpPr>
              <p:nvPr/>
            </p:nvSpPr>
            <p:spPr bwMode="auto">
              <a:xfrm>
                <a:off x="1015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3" name="Rectangle 273"/>
              <p:cNvSpPr>
                <a:spLocks noChangeArrowheads="1"/>
              </p:cNvSpPr>
              <p:nvPr/>
            </p:nvSpPr>
            <p:spPr bwMode="auto">
              <a:xfrm>
                <a:off x="1054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4" name="Rectangle 274"/>
              <p:cNvSpPr>
                <a:spLocks noChangeArrowheads="1"/>
              </p:cNvSpPr>
              <p:nvPr/>
            </p:nvSpPr>
            <p:spPr bwMode="auto">
              <a:xfrm>
                <a:off x="1093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5" name="Rectangle 275"/>
              <p:cNvSpPr>
                <a:spLocks noChangeArrowheads="1"/>
              </p:cNvSpPr>
              <p:nvPr/>
            </p:nvSpPr>
            <p:spPr bwMode="auto">
              <a:xfrm>
                <a:off x="1132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6" name="Rectangle 276"/>
              <p:cNvSpPr>
                <a:spLocks noChangeArrowheads="1"/>
              </p:cNvSpPr>
              <p:nvPr/>
            </p:nvSpPr>
            <p:spPr bwMode="auto">
              <a:xfrm>
                <a:off x="1170" y="4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7" name="Rectangle 277"/>
              <p:cNvSpPr>
                <a:spLocks noChangeArrowheads="1"/>
              </p:cNvSpPr>
              <p:nvPr/>
            </p:nvSpPr>
            <p:spPr bwMode="auto">
              <a:xfrm>
                <a:off x="1190" y="49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8" name="Rectangle 278"/>
              <p:cNvSpPr>
                <a:spLocks noChangeArrowheads="1"/>
              </p:cNvSpPr>
              <p:nvPr/>
            </p:nvSpPr>
            <p:spPr bwMode="auto">
              <a:xfrm>
                <a:off x="1205" y="4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9" name="Rectangle 279"/>
              <p:cNvSpPr>
                <a:spLocks noChangeArrowheads="1"/>
              </p:cNvSpPr>
              <p:nvPr/>
            </p:nvSpPr>
            <p:spPr bwMode="auto">
              <a:xfrm>
                <a:off x="1256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0" name="Rectangle 280"/>
              <p:cNvSpPr>
                <a:spLocks noChangeArrowheads="1"/>
              </p:cNvSpPr>
              <p:nvPr/>
            </p:nvSpPr>
            <p:spPr bwMode="auto">
              <a:xfrm>
                <a:off x="1294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1" name="Rectangle 281"/>
              <p:cNvSpPr>
                <a:spLocks noChangeArrowheads="1"/>
              </p:cNvSpPr>
              <p:nvPr/>
            </p:nvSpPr>
            <p:spPr bwMode="auto">
              <a:xfrm>
                <a:off x="1333" y="497"/>
                <a:ext cx="13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2" name="Rectangle 282"/>
              <p:cNvSpPr>
                <a:spLocks noChangeArrowheads="1"/>
              </p:cNvSpPr>
              <p:nvPr/>
            </p:nvSpPr>
            <p:spPr bwMode="auto">
              <a:xfrm>
                <a:off x="1422" y="497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3" name="Rectangle 283"/>
              <p:cNvSpPr>
                <a:spLocks noChangeArrowheads="1"/>
              </p:cNvSpPr>
              <p:nvPr/>
            </p:nvSpPr>
            <p:spPr bwMode="auto">
              <a:xfrm>
                <a:off x="1484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4" name="Rectangle 284"/>
              <p:cNvSpPr>
                <a:spLocks noChangeArrowheads="1"/>
              </p:cNvSpPr>
              <p:nvPr/>
            </p:nvSpPr>
            <p:spPr bwMode="auto">
              <a:xfrm>
                <a:off x="1523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5" name="Rectangle 285"/>
              <p:cNvSpPr>
                <a:spLocks noChangeArrowheads="1"/>
              </p:cNvSpPr>
              <p:nvPr/>
            </p:nvSpPr>
            <p:spPr bwMode="auto">
              <a:xfrm>
                <a:off x="1562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6" name="Rectangle 286"/>
              <p:cNvSpPr>
                <a:spLocks noChangeArrowheads="1"/>
              </p:cNvSpPr>
              <p:nvPr/>
            </p:nvSpPr>
            <p:spPr bwMode="auto">
              <a:xfrm>
                <a:off x="1601" y="49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7" name="Rectangle 287"/>
              <p:cNvSpPr>
                <a:spLocks noChangeArrowheads="1"/>
              </p:cNvSpPr>
              <p:nvPr/>
            </p:nvSpPr>
            <p:spPr bwMode="auto">
              <a:xfrm>
                <a:off x="1616" y="49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8" name="Rectangle 288"/>
              <p:cNvSpPr>
                <a:spLocks noChangeArrowheads="1"/>
              </p:cNvSpPr>
              <p:nvPr/>
            </p:nvSpPr>
            <p:spPr bwMode="auto">
              <a:xfrm>
                <a:off x="1631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9" name="Rectangle 289"/>
              <p:cNvSpPr>
                <a:spLocks noChangeArrowheads="1"/>
              </p:cNvSpPr>
              <p:nvPr/>
            </p:nvSpPr>
            <p:spPr bwMode="auto">
              <a:xfrm>
                <a:off x="1670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0" name="Rectangle 290"/>
              <p:cNvSpPr>
                <a:spLocks noChangeArrowheads="1"/>
              </p:cNvSpPr>
              <p:nvPr/>
            </p:nvSpPr>
            <p:spPr bwMode="auto">
              <a:xfrm>
                <a:off x="2657" y="497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1" name="Rectangle 291"/>
              <p:cNvSpPr>
                <a:spLocks noChangeArrowheads="1"/>
              </p:cNvSpPr>
              <p:nvPr/>
            </p:nvSpPr>
            <p:spPr bwMode="auto">
              <a:xfrm>
                <a:off x="3107" y="497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2" name="Rectangle 292"/>
              <p:cNvSpPr>
                <a:spLocks noChangeArrowheads="1"/>
              </p:cNvSpPr>
              <p:nvPr/>
            </p:nvSpPr>
            <p:spPr bwMode="auto">
              <a:xfrm>
                <a:off x="3744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3" name="Rectangle 293"/>
              <p:cNvSpPr>
                <a:spLocks noChangeArrowheads="1"/>
              </p:cNvSpPr>
              <p:nvPr/>
            </p:nvSpPr>
            <p:spPr bwMode="auto">
              <a:xfrm>
                <a:off x="3783" y="4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4" name="Rectangle 294"/>
              <p:cNvSpPr>
                <a:spLocks noChangeArrowheads="1"/>
              </p:cNvSpPr>
              <p:nvPr/>
            </p:nvSpPr>
            <p:spPr bwMode="auto">
              <a:xfrm>
                <a:off x="3833" y="497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5" name="Rectangle 295"/>
              <p:cNvSpPr>
                <a:spLocks noChangeArrowheads="1"/>
              </p:cNvSpPr>
              <p:nvPr/>
            </p:nvSpPr>
            <p:spPr bwMode="auto">
              <a:xfrm>
                <a:off x="3899" y="497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6" name="Rectangle 296"/>
              <p:cNvSpPr>
                <a:spLocks noChangeArrowheads="1"/>
              </p:cNvSpPr>
              <p:nvPr/>
            </p:nvSpPr>
            <p:spPr bwMode="auto">
              <a:xfrm>
                <a:off x="3965" y="4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7" name="Rectangle 297"/>
              <p:cNvSpPr>
                <a:spLocks noChangeArrowheads="1"/>
              </p:cNvSpPr>
              <p:nvPr/>
            </p:nvSpPr>
            <p:spPr bwMode="auto">
              <a:xfrm>
                <a:off x="4015" y="497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8" name="Rectangle 298"/>
              <p:cNvSpPr>
                <a:spLocks noChangeArrowheads="1"/>
              </p:cNvSpPr>
              <p:nvPr/>
            </p:nvSpPr>
            <p:spPr bwMode="auto">
              <a:xfrm>
                <a:off x="4081" y="497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9" name="Rectangle 299"/>
              <p:cNvSpPr>
                <a:spLocks noChangeArrowheads="1"/>
              </p:cNvSpPr>
              <p:nvPr/>
            </p:nvSpPr>
            <p:spPr bwMode="auto">
              <a:xfrm>
                <a:off x="4124" y="497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0" name="Rectangle 300"/>
              <p:cNvSpPr>
                <a:spLocks noChangeArrowheads="1"/>
              </p:cNvSpPr>
              <p:nvPr/>
            </p:nvSpPr>
            <p:spPr bwMode="auto">
              <a:xfrm>
                <a:off x="4256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1" name="Rectangle 301"/>
              <p:cNvSpPr>
                <a:spLocks noChangeArrowheads="1"/>
              </p:cNvSpPr>
              <p:nvPr/>
            </p:nvSpPr>
            <p:spPr bwMode="auto">
              <a:xfrm>
                <a:off x="4295" y="4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2" name="Rectangle 302"/>
              <p:cNvSpPr>
                <a:spLocks noChangeArrowheads="1"/>
              </p:cNvSpPr>
              <p:nvPr/>
            </p:nvSpPr>
            <p:spPr bwMode="auto">
              <a:xfrm>
                <a:off x="4314" y="4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3" name="Rectangle 303"/>
              <p:cNvSpPr>
                <a:spLocks noChangeArrowheads="1"/>
              </p:cNvSpPr>
              <p:nvPr/>
            </p:nvSpPr>
            <p:spPr bwMode="auto">
              <a:xfrm>
                <a:off x="4364" y="4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4" name="Rectangle 304"/>
              <p:cNvSpPr>
                <a:spLocks noChangeArrowheads="1"/>
              </p:cNvSpPr>
              <p:nvPr/>
            </p:nvSpPr>
            <p:spPr bwMode="auto">
              <a:xfrm>
                <a:off x="4415" y="4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5" name="Rectangle 305"/>
              <p:cNvSpPr>
                <a:spLocks noChangeArrowheads="1"/>
              </p:cNvSpPr>
              <p:nvPr/>
            </p:nvSpPr>
            <p:spPr bwMode="auto">
              <a:xfrm>
                <a:off x="4453" y="4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6" name="Rectangle 306"/>
              <p:cNvSpPr>
                <a:spLocks noChangeArrowheads="1"/>
              </p:cNvSpPr>
              <p:nvPr/>
            </p:nvSpPr>
            <p:spPr bwMode="auto">
              <a:xfrm>
                <a:off x="581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7" name="Rectangle 307"/>
              <p:cNvSpPr>
                <a:spLocks noChangeArrowheads="1"/>
              </p:cNvSpPr>
              <p:nvPr/>
            </p:nvSpPr>
            <p:spPr bwMode="auto">
              <a:xfrm>
                <a:off x="631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8" name="Rectangle 308"/>
              <p:cNvSpPr>
                <a:spLocks noChangeArrowheads="1"/>
              </p:cNvSpPr>
              <p:nvPr/>
            </p:nvSpPr>
            <p:spPr bwMode="auto">
              <a:xfrm>
                <a:off x="681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9" name="Rectangle 309"/>
              <p:cNvSpPr>
                <a:spLocks noChangeArrowheads="1"/>
              </p:cNvSpPr>
              <p:nvPr/>
            </p:nvSpPr>
            <p:spPr bwMode="auto">
              <a:xfrm>
                <a:off x="720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0" name="Rectangle 310"/>
              <p:cNvSpPr>
                <a:spLocks noChangeArrowheads="1"/>
              </p:cNvSpPr>
              <p:nvPr/>
            </p:nvSpPr>
            <p:spPr bwMode="auto">
              <a:xfrm>
                <a:off x="759" y="57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1" name="Rectangle 311"/>
              <p:cNvSpPr>
                <a:spLocks noChangeArrowheads="1"/>
              </p:cNvSpPr>
              <p:nvPr/>
            </p:nvSpPr>
            <p:spPr bwMode="auto">
              <a:xfrm>
                <a:off x="779" y="575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2" name="Rectangle 312"/>
              <p:cNvSpPr>
                <a:spLocks noChangeArrowheads="1"/>
              </p:cNvSpPr>
              <p:nvPr/>
            </p:nvSpPr>
            <p:spPr bwMode="auto">
              <a:xfrm>
                <a:off x="840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3" name="Rectangle 313"/>
              <p:cNvSpPr>
                <a:spLocks noChangeArrowheads="1"/>
              </p:cNvSpPr>
              <p:nvPr/>
            </p:nvSpPr>
            <p:spPr bwMode="auto">
              <a:xfrm>
                <a:off x="879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4" name="Rectangle 314"/>
              <p:cNvSpPr>
                <a:spLocks noChangeArrowheads="1"/>
              </p:cNvSpPr>
              <p:nvPr/>
            </p:nvSpPr>
            <p:spPr bwMode="auto">
              <a:xfrm>
                <a:off x="918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5" name="Rectangle 315"/>
              <p:cNvSpPr>
                <a:spLocks noChangeArrowheads="1"/>
              </p:cNvSpPr>
              <p:nvPr/>
            </p:nvSpPr>
            <p:spPr bwMode="auto">
              <a:xfrm>
                <a:off x="957" y="57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6" name="Rectangle 316"/>
              <p:cNvSpPr>
                <a:spLocks noChangeArrowheads="1"/>
              </p:cNvSpPr>
              <p:nvPr/>
            </p:nvSpPr>
            <p:spPr bwMode="auto">
              <a:xfrm>
                <a:off x="973" y="57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7" name="Rectangle 317"/>
              <p:cNvSpPr>
                <a:spLocks noChangeArrowheads="1"/>
              </p:cNvSpPr>
              <p:nvPr/>
            </p:nvSpPr>
            <p:spPr bwMode="auto">
              <a:xfrm>
                <a:off x="988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8" name="Rectangle 318"/>
              <p:cNvSpPr>
                <a:spLocks noChangeArrowheads="1"/>
              </p:cNvSpPr>
              <p:nvPr/>
            </p:nvSpPr>
            <p:spPr bwMode="auto">
              <a:xfrm>
                <a:off x="1027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9" name="Rectangle 319"/>
              <p:cNvSpPr>
                <a:spLocks noChangeArrowheads="1"/>
              </p:cNvSpPr>
              <p:nvPr/>
            </p:nvSpPr>
            <p:spPr bwMode="auto">
              <a:xfrm>
                <a:off x="1066" y="57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0" name="Rectangle 320"/>
              <p:cNvSpPr>
                <a:spLocks noChangeArrowheads="1"/>
              </p:cNvSpPr>
              <p:nvPr/>
            </p:nvSpPr>
            <p:spPr bwMode="auto">
              <a:xfrm>
                <a:off x="1085" y="57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1" name="Rectangle 321"/>
              <p:cNvSpPr>
                <a:spLocks noChangeArrowheads="1"/>
              </p:cNvSpPr>
              <p:nvPr/>
            </p:nvSpPr>
            <p:spPr bwMode="auto">
              <a:xfrm>
                <a:off x="1100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2" name="Rectangle 322"/>
              <p:cNvSpPr>
                <a:spLocks noChangeArrowheads="1"/>
              </p:cNvSpPr>
              <p:nvPr/>
            </p:nvSpPr>
            <p:spPr bwMode="auto">
              <a:xfrm>
                <a:off x="1139" y="57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3" name="Rectangle 323"/>
              <p:cNvSpPr>
                <a:spLocks noChangeArrowheads="1"/>
              </p:cNvSpPr>
              <p:nvPr/>
            </p:nvSpPr>
            <p:spPr bwMode="auto">
              <a:xfrm>
                <a:off x="1158" y="575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4" name="Rectangle 324"/>
              <p:cNvSpPr>
                <a:spLocks noChangeArrowheads="1"/>
              </p:cNvSpPr>
              <p:nvPr/>
            </p:nvSpPr>
            <p:spPr bwMode="auto">
              <a:xfrm>
                <a:off x="1199" y="57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5" name="Rectangle 325"/>
              <p:cNvSpPr>
                <a:spLocks noChangeArrowheads="1"/>
              </p:cNvSpPr>
              <p:nvPr/>
            </p:nvSpPr>
            <p:spPr bwMode="auto">
              <a:xfrm>
                <a:off x="1218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6" name="Rectangle 326"/>
              <p:cNvSpPr>
                <a:spLocks noChangeArrowheads="1"/>
              </p:cNvSpPr>
              <p:nvPr/>
            </p:nvSpPr>
            <p:spPr bwMode="auto">
              <a:xfrm>
                <a:off x="1269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7" name="Rectangle 327"/>
              <p:cNvSpPr>
                <a:spLocks noChangeArrowheads="1"/>
              </p:cNvSpPr>
              <p:nvPr/>
            </p:nvSpPr>
            <p:spPr bwMode="auto">
              <a:xfrm>
                <a:off x="1308" y="57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8" name="Rectangle 328"/>
              <p:cNvSpPr>
                <a:spLocks noChangeArrowheads="1"/>
              </p:cNvSpPr>
              <p:nvPr/>
            </p:nvSpPr>
            <p:spPr bwMode="auto">
              <a:xfrm>
                <a:off x="1323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9" name="Rectangle 329"/>
              <p:cNvSpPr>
                <a:spLocks noChangeArrowheads="1"/>
              </p:cNvSpPr>
              <p:nvPr/>
            </p:nvSpPr>
            <p:spPr bwMode="auto">
              <a:xfrm>
                <a:off x="1362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0" name="Rectangle 330"/>
              <p:cNvSpPr>
                <a:spLocks noChangeArrowheads="1"/>
              </p:cNvSpPr>
              <p:nvPr/>
            </p:nvSpPr>
            <p:spPr bwMode="auto">
              <a:xfrm>
                <a:off x="1400" y="575"/>
                <a:ext cx="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1" name="Rectangle 331"/>
              <p:cNvSpPr>
                <a:spLocks noChangeArrowheads="1"/>
              </p:cNvSpPr>
              <p:nvPr/>
            </p:nvSpPr>
            <p:spPr bwMode="auto">
              <a:xfrm>
                <a:off x="1443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2" name="Rectangle 332"/>
              <p:cNvSpPr>
                <a:spLocks noChangeArrowheads="1"/>
              </p:cNvSpPr>
              <p:nvPr/>
            </p:nvSpPr>
            <p:spPr bwMode="auto">
              <a:xfrm>
                <a:off x="1493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3" name="Rectangle 333"/>
              <p:cNvSpPr>
                <a:spLocks noChangeArrowheads="1"/>
              </p:cNvSpPr>
              <p:nvPr/>
            </p:nvSpPr>
            <p:spPr bwMode="auto">
              <a:xfrm>
                <a:off x="1532" y="57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4" name="Rectangle 334"/>
              <p:cNvSpPr>
                <a:spLocks noChangeArrowheads="1"/>
              </p:cNvSpPr>
              <p:nvPr/>
            </p:nvSpPr>
            <p:spPr bwMode="auto">
              <a:xfrm>
                <a:off x="1548" y="57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5" name="Rectangle 335"/>
              <p:cNvSpPr>
                <a:spLocks noChangeArrowheads="1"/>
              </p:cNvSpPr>
              <p:nvPr/>
            </p:nvSpPr>
            <p:spPr bwMode="auto">
              <a:xfrm>
                <a:off x="1563" y="575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6" name="Rectangle 336"/>
              <p:cNvSpPr>
                <a:spLocks noChangeArrowheads="1"/>
              </p:cNvSpPr>
              <p:nvPr/>
            </p:nvSpPr>
            <p:spPr bwMode="auto">
              <a:xfrm>
                <a:off x="2657" y="57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4.20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7" name="Rectangle 337"/>
              <p:cNvSpPr>
                <a:spLocks noChangeArrowheads="1"/>
              </p:cNvSpPr>
              <p:nvPr/>
            </p:nvSpPr>
            <p:spPr bwMode="auto">
              <a:xfrm>
                <a:off x="3107" y="57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8" name="Rectangle 338"/>
              <p:cNvSpPr>
                <a:spLocks noChangeArrowheads="1"/>
              </p:cNvSpPr>
              <p:nvPr/>
            </p:nvSpPr>
            <p:spPr bwMode="auto">
              <a:xfrm>
                <a:off x="3744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9" name="Rectangle 339"/>
              <p:cNvSpPr>
                <a:spLocks noChangeArrowheads="1"/>
              </p:cNvSpPr>
              <p:nvPr/>
            </p:nvSpPr>
            <p:spPr bwMode="auto">
              <a:xfrm>
                <a:off x="3794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0" name="Rectangle 340"/>
              <p:cNvSpPr>
                <a:spLocks noChangeArrowheads="1"/>
              </p:cNvSpPr>
              <p:nvPr/>
            </p:nvSpPr>
            <p:spPr bwMode="auto">
              <a:xfrm>
                <a:off x="3845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1" name="Rectangle 341"/>
              <p:cNvSpPr>
                <a:spLocks noChangeArrowheads="1"/>
              </p:cNvSpPr>
              <p:nvPr/>
            </p:nvSpPr>
            <p:spPr bwMode="auto">
              <a:xfrm>
                <a:off x="3883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2" name="Rectangle 342"/>
              <p:cNvSpPr>
                <a:spLocks noChangeArrowheads="1"/>
              </p:cNvSpPr>
              <p:nvPr/>
            </p:nvSpPr>
            <p:spPr bwMode="auto">
              <a:xfrm>
                <a:off x="3922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3" name="Rectangle 343"/>
              <p:cNvSpPr>
                <a:spLocks noChangeArrowheads="1"/>
              </p:cNvSpPr>
              <p:nvPr/>
            </p:nvSpPr>
            <p:spPr bwMode="auto">
              <a:xfrm>
                <a:off x="3961" y="57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4" name="Rectangle 344"/>
              <p:cNvSpPr>
                <a:spLocks noChangeArrowheads="1"/>
              </p:cNvSpPr>
              <p:nvPr/>
            </p:nvSpPr>
            <p:spPr bwMode="auto">
              <a:xfrm>
                <a:off x="3981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5" name="Rectangle 345"/>
              <p:cNvSpPr>
                <a:spLocks noChangeArrowheads="1"/>
              </p:cNvSpPr>
              <p:nvPr/>
            </p:nvSpPr>
            <p:spPr bwMode="auto">
              <a:xfrm>
                <a:off x="4019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6" name="Rectangle 346"/>
              <p:cNvSpPr>
                <a:spLocks noChangeArrowheads="1"/>
              </p:cNvSpPr>
              <p:nvPr/>
            </p:nvSpPr>
            <p:spPr bwMode="auto">
              <a:xfrm>
                <a:off x="4070" y="575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7" name="Rectangle 347"/>
              <p:cNvSpPr>
                <a:spLocks noChangeArrowheads="1"/>
              </p:cNvSpPr>
              <p:nvPr/>
            </p:nvSpPr>
            <p:spPr bwMode="auto">
              <a:xfrm>
                <a:off x="4136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8" name="Rectangle 348"/>
              <p:cNvSpPr>
                <a:spLocks noChangeArrowheads="1"/>
              </p:cNvSpPr>
              <p:nvPr/>
            </p:nvSpPr>
            <p:spPr bwMode="auto">
              <a:xfrm>
                <a:off x="4186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9" name="Rectangle 349"/>
              <p:cNvSpPr>
                <a:spLocks noChangeArrowheads="1"/>
              </p:cNvSpPr>
              <p:nvPr/>
            </p:nvSpPr>
            <p:spPr bwMode="auto">
              <a:xfrm>
                <a:off x="4236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0" name="Rectangle 350"/>
              <p:cNvSpPr>
                <a:spLocks noChangeArrowheads="1"/>
              </p:cNvSpPr>
              <p:nvPr/>
            </p:nvSpPr>
            <p:spPr bwMode="auto">
              <a:xfrm>
                <a:off x="4275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1" name="Rectangle 351"/>
              <p:cNvSpPr>
                <a:spLocks noChangeArrowheads="1"/>
              </p:cNvSpPr>
              <p:nvPr/>
            </p:nvSpPr>
            <p:spPr bwMode="auto">
              <a:xfrm>
                <a:off x="4314" y="57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2" name="Rectangle 352"/>
              <p:cNvSpPr>
                <a:spLocks noChangeArrowheads="1"/>
              </p:cNvSpPr>
              <p:nvPr/>
            </p:nvSpPr>
            <p:spPr bwMode="auto">
              <a:xfrm>
                <a:off x="4334" y="575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3" name="Rectangle 353"/>
              <p:cNvSpPr>
                <a:spLocks noChangeArrowheads="1"/>
              </p:cNvSpPr>
              <p:nvPr/>
            </p:nvSpPr>
            <p:spPr bwMode="auto">
              <a:xfrm>
                <a:off x="4376" y="575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4" name="Rectangle 354"/>
              <p:cNvSpPr>
                <a:spLocks noChangeArrowheads="1"/>
              </p:cNvSpPr>
              <p:nvPr/>
            </p:nvSpPr>
            <p:spPr bwMode="auto">
              <a:xfrm>
                <a:off x="4508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5" name="Rectangle 355"/>
              <p:cNvSpPr>
                <a:spLocks noChangeArrowheads="1"/>
              </p:cNvSpPr>
              <p:nvPr/>
            </p:nvSpPr>
            <p:spPr bwMode="auto">
              <a:xfrm>
                <a:off x="4547" y="57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6" name="Rectangle 356"/>
              <p:cNvSpPr>
                <a:spLocks noChangeArrowheads="1"/>
              </p:cNvSpPr>
              <p:nvPr/>
            </p:nvSpPr>
            <p:spPr bwMode="auto">
              <a:xfrm>
                <a:off x="4566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7" name="Rectangle 357"/>
              <p:cNvSpPr>
                <a:spLocks noChangeArrowheads="1"/>
              </p:cNvSpPr>
              <p:nvPr/>
            </p:nvSpPr>
            <p:spPr bwMode="auto">
              <a:xfrm>
                <a:off x="4616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8" name="Rectangle 358"/>
              <p:cNvSpPr>
                <a:spLocks noChangeArrowheads="1"/>
              </p:cNvSpPr>
              <p:nvPr/>
            </p:nvSpPr>
            <p:spPr bwMode="auto">
              <a:xfrm>
                <a:off x="4667" y="57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9" name="Rectangle 359"/>
              <p:cNvSpPr>
                <a:spLocks noChangeArrowheads="1"/>
              </p:cNvSpPr>
              <p:nvPr/>
            </p:nvSpPr>
            <p:spPr bwMode="auto">
              <a:xfrm>
                <a:off x="4706" y="57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0" name="Rectangle 360"/>
              <p:cNvSpPr>
                <a:spLocks noChangeArrowheads="1"/>
              </p:cNvSpPr>
              <p:nvPr/>
            </p:nvSpPr>
            <p:spPr bwMode="auto">
              <a:xfrm>
                <a:off x="581" y="654"/>
                <a:ext cx="19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PKC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1" name="Rectangle 361"/>
              <p:cNvSpPr>
                <a:spLocks noChangeArrowheads="1"/>
              </p:cNvSpPr>
              <p:nvPr/>
            </p:nvSpPr>
            <p:spPr bwMode="auto">
              <a:xfrm>
                <a:off x="724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θ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2" name="Rectangle 362"/>
              <p:cNvSpPr>
                <a:spLocks noChangeArrowheads="1"/>
              </p:cNvSpPr>
              <p:nvPr/>
            </p:nvSpPr>
            <p:spPr bwMode="auto">
              <a:xfrm>
                <a:off x="763" y="6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3" name="Rectangle 363"/>
              <p:cNvSpPr>
                <a:spLocks noChangeArrowheads="1"/>
              </p:cNvSpPr>
              <p:nvPr/>
            </p:nvSpPr>
            <p:spPr bwMode="auto">
              <a:xfrm>
                <a:off x="782" y="654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4" name="Rectangle 364"/>
              <p:cNvSpPr>
                <a:spLocks noChangeArrowheads="1"/>
              </p:cNvSpPr>
              <p:nvPr/>
            </p:nvSpPr>
            <p:spPr bwMode="auto">
              <a:xfrm>
                <a:off x="844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5" name="Rectangle 365"/>
              <p:cNvSpPr>
                <a:spLocks noChangeArrowheads="1"/>
              </p:cNvSpPr>
              <p:nvPr/>
            </p:nvSpPr>
            <p:spPr bwMode="auto">
              <a:xfrm>
                <a:off x="883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6" name="Rectangle 366"/>
              <p:cNvSpPr>
                <a:spLocks noChangeArrowheads="1"/>
              </p:cNvSpPr>
              <p:nvPr/>
            </p:nvSpPr>
            <p:spPr bwMode="auto">
              <a:xfrm>
                <a:off x="922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7" name="Rectangle 367"/>
              <p:cNvSpPr>
                <a:spLocks noChangeArrowheads="1"/>
              </p:cNvSpPr>
              <p:nvPr/>
            </p:nvSpPr>
            <p:spPr bwMode="auto">
              <a:xfrm>
                <a:off x="961" y="654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8" name="Rectangle 368"/>
              <p:cNvSpPr>
                <a:spLocks noChangeArrowheads="1"/>
              </p:cNvSpPr>
              <p:nvPr/>
            </p:nvSpPr>
            <p:spPr bwMode="auto">
              <a:xfrm>
                <a:off x="976" y="654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9" name="Rectangle 369"/>
              <p:cNvSpPr>
                <a:spLocks noChangeArrowheads="1"/>
              </p:cNvSpPr>
              <p:nvPr/>
            </p:nvSpPr>
            <p:spPr bwMode="auto">
              <a:xfrm>
                <a:off x="992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0" name="Rectangle 370"/>
              <p:cNvSpPr>
                <a:spLocks noChangeArrowheads="1"/>
              </p:cNvSpPr>
              <p:nvPr/>
            </p:nvSpPr>
            <p:spPr bwMode="auto">
              <a:xfrm>
                <a:off x="1031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1" name="Rectangle 371"/>
              <p:cNvSpPr>
                <a:spLocks noChangeArrowheads="1"/>
              </p:cNvSpPr>
              <p:nvPr/>
            </p:nvSpPr>
            <p:spPr bwMode="auto">
              <a:xfrm>
                <a:off x="1069" y="6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2" name="Rectangle 372"/>
              <p:cNvSpPr>
                <a:spLocks noChangeArrowheads="1"/>
              </p:cNvSpPr>
              <p:nvPr/>
            </p:nvSpPr>
            <p:spPr bwMode="auto">
              <a:xfrm>
                <a:off x="1089" y="654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3" name="Rectangle 373"/>
              <p:cNvSpPr>
                <a:spLocks noChangeArrowheads="1"/>
              </p:cNvSpPr>
              <p:nvPr/>
            </p:nvSpPr>
            <p:spPr bwMode="auto">
              <a:xfrm>
                <a:off x="1105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4" name="Rectangle 374"/>
              <p:cNvSpPr>
                <a:spLocks noChangeArrowheads="1"/>
              </p:cNvSpPr>
              <p:nvPr/>
            </p:nvSpPr>
            <p:spPr bwMode="auto">
              <a:xfrm>
                <a:off x="1143" y="6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5" name="Rectangle 375"/>
              <p:cNvSpPr>
                <a:spLocks noChangeArrowheads="1"/>
              </p:cNvSpPr>
              <p:nvPr/>
            </p:nvSpPr>
            <p:spPr bwMode="auto">
              <a:xfrm>
                <a:off x="1161" y="654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6" name="Rectangle 376"/>
              <p:cNvSpPr>
                <a:spLocks noChangeArrowheads="1"/>
              </p:cNvSpPr>
              <p:nvPr/>
            </p:nvSpPr>
            <p:spPr bwMode="auto">
              <a:xfrm>
                <a:off x="1203" y="6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7" name="Rectangle 377"/>
              <p:cNvSpPr>
                <a:spLocks noChangeArrowheads="1"/>
              </p:cNvSpPr>
              <p:nvPr/>
            </p:nvSpPr>
            <p:spPr bwMode="auto">
              <a:xfrm>
                <a:off x="1222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8" name="Rectangle 378"/>
              <p:cNvSpPr>
                <a:spLocks noChangeArrowheads="1"/>
              </p:cNvSpPr>
              <p:nvPr/>
            </p:nvSpPr>
            <p:spPr bwMode="auto">
              <a:xfrm>
                <a:off x="1258" y="654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ymp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9" name="Rectangle 379"/>
              <p:cNvSpPr>
                <a:spLocks noChangeArrowheads="1"/>
              </p:cNvSpPr>
              <p:nvPr/>
            </p:nvSpPr>
            <p:spPr bwMode="auto">
              <a:xfrm>
                <a:off x="1390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0" name="Rectangle 380"/>
              <p:cNvSpPr>
                <a:spLocks noChangeArrowheads="1"/>
              </p:cNvSpPr>
              <p:nvPr/>
            </p:nvSpPr>
            <p:spPr bwMode="auto">
              <a:xfrm>
                <a:off x="1429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1" name="Rectangle 381"/>
              <p:cNvSpPr>
                <a:spLocks noChangeArrowheads="1"/>
              </p:cNvSpPr>
              <p:nvPr/>
            </p:nvSpPr>
            <p:spPr bwMode="auto">
              <a:xfrm>
                <a:off x="1467" y="654"/>
                <a:ext cx="13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2" name="Rectangle 382"/>
              <p:cNvSpPr>
                <a:spLocks noChangeArrowheads="1"/>
              </p:cNvSpPr>
              <p:nvPr/>
            </p:nvSpPr>
            <p:spPr bwMode="auto">
              <a:xfrm>
                <a:off x="1557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3" name="Rectangle 383"/>
              <p:cNvSpPr>
                <a:spLocks noChangeArrowheads="1"/>
              </p:cNvSpPr>
              <p:nvPr/>
            </p:nvSpPr>
            <p:spPr bwMode="auto">
              <a:xfrm>
                <a:off x="1596" y="654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4" name="Rectangle 384"/>
              <p:cNvSpPr>
                <a:spLocks noChangeArrowheads="1"/>
              </p:cNvSpPr>
              <p:nvPr/>
            </p:nvSpPr>
            <p:spPr bwMode="auto">
              <a:xfrm>
                <a:off x="2657" y="654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4.20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5" name="Rectangle 385"/>
              <p:cNvSpPr>
                <a:spLocks noChangeArrowheads="1"/>
              </p:cNvSpPr>
              <p:nvPr/>
            </p:nvSpPr>
            <p:spPr bwMode="auto">
              <a:xfrm>
                <a:off x="3107" y="654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6" name="Rectangle 386"/>
              <p:cNvSpPr>
                <a:spLocks noChangeArrowheads="1"/>
              </p:cNvSpPr>
              <p:nvPr/>
            </p:nvSpPr>
            <p:spPr bwMode="auto">
              <a:xfrm>
                <a:off x="3453" y="654"/>
                <a:ext cx="22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0.447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7" name="Rectangle 387"/>
              <p:cNvSpPr>
                <a:spLocks noChangeArrowheads="1"/>
              </p:cNvSpPr>
              <p:nvPr/>
            </p:nvSpPr>
            <p:spPr bwMode="auto">
              <a:xfrm>
                <a:off x="3744" y="6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8" name="Rectangle 388"/>
              <p:cNvSpPr>
                <a:spLocks noChangeArrowheads="1"/>
              </p:cNvSpPr>
              <p:nvPr/>
            </p:nvSpPr>
            <p:spPr bwMode="auto">
              <a:xfrm>
                <a:off x="3794" y="6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9" name="Rectangle 389"/>
              <p:cNvSpPr>
                <a:spLocks noChangeArrowheads="1"/>
              </p:cNvSpPr>
              <p:nvPr/>
            </p:nvSpPr>
            <p:spPr bwMode="auto">
              <a:xfrm>
                <a:off x="3845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0" name="Rectangle 390"/>
              <p:cNvSpPr>
                <a:spLocks noChangeArrowheads="1"/>
              </p:cNvSpPr>
              <p:nvPr/>
            </p:nvSpPr>
            <p:spPr bwMode="auto">
              <a:xfrm>
                <a:off x="3883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1" name="Rectangle 391"/>
              <p:cNvSpPr>
                <a:spLocks noChangeArrowheads="1"/>
              </p:cNvSpPr>
              <p:nvPr/>
            </p:nvSpPr>
            <p:spPr bwMode="auto">
              <a:xfrm>
                <a:off x="3922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2" name="Rectangle 392"/>
              <p:cNvSpPr>
                <a:spLocks noChangeArrowheads="1"/>
              </p:cNvSpPr>
              <p:nvPr/>
            </p:nvSpPr>
            <p:spPr bwMode="auto">
              <a:xfrm>
                <a:off x="3961" y="6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3" name="Rectangle 393"/>
              <p:cNvSpPr>
                <a:spLocks noChangeArrowheads="1"/>
              </p:cNvSpPr>
              <p:nvPr/>
            </p:nvSpPr>
            <p:spPr bwMode="auto">
              <a:xfrm>
                <a:off x="3981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4" name="Rectangle 394"/>
              <p:cNvSpPr>
                <a:spLocks noChangeArrowheads="1"/>
              </p:cNvSpPr>
              <p:nvPr/>
            </p:nvSpPr>
            <p:spPr bwMode="auto">
              <a:xfrm>
                <a:off x="4019" y="6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5" name="Rectangle 395"/>
              <p:cNvSpPr>
                <a:spLocks noChangeArrowheads="1"/>
              </p:cNvSpPr>
              <p:nvPr/>
            </p:nvSpPr>
            <p:spPr bwMode="auto">
              <a:xfrm>
                <a:off x="4070" y="654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6" name="Rectangle 396"/>
              <p:cNvSpPr>
                <a:spLocks noChangeArrowheads="1"/>
              </p:cNvSpPr>
              <p:nvPr/>
            </p:nvSpPr>
            <p:spPr bwMode="auto">
              <a:xfrm>
                <a:off x="4136" y="6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7" name="Rectangle 397"/>
              <p:cNvSpPr>
                <a:spLocks noChangeArrowheads="1"/>
              </p:cNvSpPr>
              <p:nvPr/>
            </p:nvSpPr>
            <p:spPr bwMode="auto">
              <a:xfrm>
                <a:off x="4186" y="6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8" name="Rectangle 398"/>
              <p:cNvSpPr>
                <a:spLocks noChangeArrowheads="1"/>
              </p:cNvSpPr>
              <p:nvPr/>
            </p:nvSpPr>
            <p:spPr bwMode="auto">
              <a:xfrm>
                <a:off x="4236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9" name="Rectangle 399"/>
              <p:cNvSpPr>
                <a:spLocks noChangeArrowheads="1"/>
              </p:cNvSpPr>
              <p:nvPr/>
            </p:nvSpPr>
            <p:spPr bwMode="auto">
              <a:xfrm>
                <a:off x="4275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0" name="Rectangle 400"/>
              <p:cNvSpPr>
                <a:spLocks noChangeArrowheads="1"/>
              </p:cNvSpPr>
              <p:nvPr/>
            </p:nvSpPr>
            <p:spPr bwMode="auto">
              <a:xfrm>
                <a:off x="4314" y="6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1" name="Rectangle 401"/>
              <p:cNvSpPr>
                <a:spLocks noChangeArrowheads="1"/>
              </p:cNvSpPr>
              <p:nvPr/>
            </p:nvSpPr>
            <p:spPr bwMode="auto">
              <a:xfrm>
                <a:off x="4334" y="654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2" name="Rectangle 402"/>
              <p:cNvSpPr>
                <a:spLocks noChangeArrowheads="1"/>
              </p:cNvSpPr>
              <p:nvPr/>
            </p:nvSpPr>
            <p:spPr bwMode="auto">
              <a:xfrm>
                <a:off x="4376" y="654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3" name="Rectangle 403"/>
              <p:cNvSpPr>
                <a:spLocks noChangeArrowheads="1"/>
              </p:cNvSpPr>
              <p:nvPr/>
            </p:nvSpPr>
            <p:spPr bwMode="auto">
              <a:xfrm>
                <a:off x="4508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4" name="Rectangle 404"/>
              <p:cNvSpPr>
                <a:spLocks noChangeArrowheads="1"/>
              </p:cNvSpPr>
              <p:nvPr/>
            </p:nvSpPr>
            <p:spPr bwMode="auto">
              <a:xfrm>
                <a:off x="4547" y="6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5" name="Rectangle 405"/>
              <p:cNvSpPr>
                <a:spLocks noChangeArrowheads="1"/>
              </p:cNvSpPr>
              <p:nvPr/>
            </p:nvSpPr>
            <p:spPr bwMode="auto">
              <a:xfrm>
                <a:off x="4566" y="6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Group 607"/>
            <p:cNvGrpSpPr>
              <a:grpSpLocks/>
            </p:cNvGrpSpPr>
            <p:nvPr/>
          </p:nvGrpSpPr>
          <p:grpSpPr bwMode="auto">
            <a:xfrm>
              <a:off x="795914" y="1211740"/>
              <a:ext cx="6805464" cy="630676"/>
              <a:chOff x="581" y="654"/>
              <a:chExt cx="4214" cy="410"/>
            </a:xfrm>
          </p:grpSpPr>
          <p:sp>
            <p:nvSpPr>
              <p:cNvPr id="1466" name="Rectangle 407"/>
              <p:cNvSpPr>
                <a:spLocks noChangeArrowheads="1"/>
              </p:cNvSpPr>
              <p:nvPr/>
            </p:nvSpPr>
            <p:spPr bwMode="auto">
              <a:xfrm>
                <a:off x="4616" y="6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7" name="Rectangle 408"/>
              <p:cNvSpPr>
                <a:spLocks noChangeArrowheads="1"/>
              </p:cNvSpPr>
              <p:nvPr/>
            </p:nvSpPr>
            <p:spPr bwMode="auto">
              <a:xfrm>
                <a:off x="4667" y="6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8" name="Rectangle 409"/>
              <p:cNvSpPr>
                <a:spLocks noChangeArrowheads="1"/>
              </p:cNvSpPr>
              <p:nvPr/>
            </p:nvSpPr>
            <p:spPr bwMode="auto">
              <a:xfrm>
                <a:off x="4706" y="6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9" name="Rectangle 410"/>
              <p:cNvSpPr>
                <a:spLocks noChangeArrowheads="1"/>
              </p:cNvSpPr>
              <p:nvPr/>
            </p:nvSpPr>
            <p:spPr bwMode="auto">
              <a:xfrm>
                <a:off x="581" y="7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0" name="Rectangle 411"/>
              <p:cNvSpPr>
                <a:spLocks noChangeArrowheads="1"/>
              </p:cNvSpPr>
              <p:nvPr/>
            </p:nvSpPr>
            <p:spPr bwMode="auto">
              <a:xfrm>
                <a:off x="631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1" name="Rectangle 412"/>
              <p:cNvSpPr>
                <a:spLocks noChangeArrowheads="1"/>
              </p:cNvSpPr>
              <p:nvPr/>
            </p:nvSpPr>
            <p:spPr bwMode="auto">
              <a:xfrm>
                <a:off x="670" y="73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2" name="Rectangle 413"/>
              <p:cNvSpPr>
                <a:spLocks noChangeArrowheads="1"/>
              </p:cNvSpPr>
              <p:nvPr/>
            </p:nvSpPr>
            <p:spPr bwMode="auto">
              <a:xfrm>
                <a:off x="686" y="7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3" name="Rectangle 414"/>
              <p:cNvSpPr>
                <a:spLocks noChangeArrowheads="1"/>
              </p:cNvSpPr>
              <p:nvPr/>
            </p:nvSpPr>
            <p:spPr bwMode="auto">
              <a:xfrm>
                <a:off x="736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4" name="Rectangle 415"/>
              <p:cNvSpPr>
                <a:spLocks noChangeArrowheads="1"/>
              </p:cNvSpPr>
              <p:nvPr/>
            </p:nvSpPr>
            <p:spPr bwMode="auto">
              <a:xfrm>
                <a:off x="774" y="732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m-i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5" name="Rectangle 416"/>
              <p:cNvSpPr>
                <a:spLocks noChangeArrowheads="1"/>
              </p:cNvSpPr>
              <p:nvPr/>
            </p:nvSpPr>
            <p:spPr bwMode="auto">
              <a:xfrm>
                <a:off x="871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6" name="Rectangle 417"/>
              <p:cNvSpPr>
                <a:spLocks noChangeArrowheads="1"/>
              </p:cNvSpPr>
              <p:nvPr/>
            </p:nvSpPr>
            <p:spPr bwMode="auto">
              <a:xfrm>
                <a:off x="910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7" name="Rectangle 418"/>
              <p:cNvSpPr>
                <a:spLocks noChangeArrowheads="1"/>
              </p:cNvSpPr>
              <p:nvPr/>
            </p:nvSpPr>
            <p:spPr bwMode="auto">
              <a:xfrm>
                <a:off x="949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8" name="Rectangle 419"/>
              <p:cNvSpPr>
                <a:spLocks noChangeArrowheads="1"/>
              </p:cNvSpPr>
              <p:nvPr/>
            </p:nvSpPr>
            <p:spPr bwMode="auto">
              <a:xfrm>
                <a:off x="988" y="732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9" name="Rectangle 420"/>
              <p:cNvSpPr>
                <a:spLocks noChangeArrowheads="1"/>
              </p:cNvSpPr>
              <p:nvPr/>
            </p:nvSpPr>
            <p:spPr bwMode="auto">
              <a:xfrm>
                <a:off x="1061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0" name="Rectangle 421"/>
              <p:cNvSpPr>
                <a:spLocks noChangeArrowheads="1"/>
              </p:cNvSpPr>
              <p:nvPr/>
            </p:nvSpPr>
            <p:spPr bwMode="auto">
              <a:xfrm>
                <a:off x="1100" y="7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1" name="Rectangle 422"/>
              <p:cNvSpPr>
                <a:spLocks noChangeArrowheads="1"/>
              </p:cNvSpPr>
              <p:nvPr/>
            </p:nvSpPr>
            <p:spPr bwMode="auto">
              <a:xfrm>
                <a:off x="1119" y="73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2" name="Rectangle 423"/>
              <p:cNvSpPr>
                <a:spLocks noChangeArrowheads="1"/>
              </p:cNvSpPr>
              <p:nvPr/>
            </p:nvSpPr>
            <p:spPr bwMode="auto">
              <a:xfrm>
                <a:off x="1160" y="7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3" name="Rectangle 424"/>
              <p:cNvSpPr>
                <a:spLocks noChangeArrowheads="1"/>
              </p:cNvSpPr>
              <p:nvPr/>
            </p:nvSpPr>
            <p:spPr bwMode="auto">
              <a:xfrm>
                <a:off x="1179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4" name="Rectangle 425"/>
              <p:cNvSpPr>
                <a:spLocks noChangeArrowheads="1"/>
              </p:cNvSpPr>
              <p:nvPr/>
            </p:nvSpPr>
            <p:spPr bwMode="auto">
              <a:xfrm>
                <a:off x="1216" y="732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ymp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5" name="Rectangle 426"/>
              <p:cNvSpPr>
                <a:spLocks noChangeArrowheads="1"/>
              </p:cNvSpPr>
              <p:nvPr/>
            </p:nvSpPr>
            <p:spPr bwMode="auto">
              <a:xfrm>
                <a:off x="1348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6" name="Rectangle 427"/>
              <p:cNvSpPr>
                <a:spLocks noChangeArrowheads="1"/>
              </p:cNvSpPr>
              <p:nvPr/>
            </p:nvSpPr>
            <p:spPr bwMode="auto">
              <a:xfrm>
                <a:off x="1386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7" name="Rectangle 428"/>
              <p:cNvSpPr>
                <a:spLocks noChangeArrowheads="1"/>
              </p:cNvSpPr>
              <p:nvPr/>
            </p:nvSpPr>
            <p:spPr bwMode="auto">
              <a:xfrm>
                <a:off x="1425" y="732"/>
                <a:ext cx="13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8" name="Rectangle 429"/>
              <p:cNvSpPr>
                <a:spLocks noChangeArrowheads="1"/>
              </p:cNvSpPr>
              <p:nvPr/>
            </p:nvSpPr>
            <p:spPr bwMode="auto">
              <a:xfrm>
                <a:off x="1514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9" name="Rectangle 430"/>
              <p:cNvSpPr>
                <a:spLocks noChangeArrowheads="1"/>
              </p:cNvSpPr>
              <p:nvPr/>
            </p:nvSpPr>
            <p:spPr bwMode="auto">
              <a:xfrm>
                <a:off x="1553" y="7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0" name="Rectangle 431"/>
              <p:cNvSpPr>
                <a:spLocks noChangeArrowheads="1"/>
              </p:cNvSpPr>
              <p:nvPr/>
            </p:nvSpPr>
            <p:spPr bwMode="auto">
              <a:xfrm>
                <a:off x="1569" y="732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1" name="Rectangle 432"/>
              <p:cNvSpPr>
                <a:spLocks noChangeArrowheads="1"/>
              </p:cNvSpPr>
              <p:nvPr/>
            </p:nvSpPr>
            <p:spPr bwMode="auto">
              <a:xfrm>
                <a:off x="1654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2" name="Rectangle 433"/>
              <p:cNvSpPr>
                <a:spLocks noChangeArrowheads="1"/>
              </p:cNvSpPr>
              <p:nvPr/>
            </p:nvSpPr>
            <p:spPr bwMode="auto">
              <a:xfrm>
                <a:off x="1693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3" name="Rectangle 434"/>
              <p:cNvSpPr>
                <a:spLocks noChangeArrowheads="1"/>
              </p:cNvSpPr>
              <p:nvPr/>
            </p:nvSpPr>
            <p:spPr bwMode="auto">
              <a:xfrm>
                <a:off x="1731" y="7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4" name="Rectangle 435"/>
              <p:cNvSpPr>
                <a:spLocks noChangeArrowheads="1"/>
              </p:cNvSpPr>
              <p:nvPr/>
            </p:nvSpPr>
            <p:spPr bwMode="auto">
              <a:xfrm>
                <a:off x="1751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5" name="Rectangle 436"/>
              <p:cNvSpPr>
                <a:spLocks noChangeArrowheads="1"/>
              </p:cNvSpPr>
              <p:nvPr/>
            </p:nvSpPr>
            <p:spPr bwMode="auto">
              <a:xfrm>
                <a:off x="1790" y="7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6" name="Rectangle 437"/>
              <p:cNvSpPr>
                <a:spLocks noChangeArrowheads="1"/>
              </p:cNvSpPr>
              <p:nvPr/>
            </p:nvSpPr>
            <p:spPr bwMode="auto">
              <a:xfrm>
                <a:off x="1840" y="732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7" name="Rectangle 438"/>
              <p:cNvSpPr>
                <a:spLocks noChangeArrowheads="1"/>
              </p:cNvSpPr>
              <p:nvPr/>
            </p:nvSpPr>
            <p:spPr bwMode="auto">
              <a:xfrm>
                <a:off x="2657" y="73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8" name="Rectangle 439"/>
              <p:cNvSpPr>
                <a:spLocks noChangeArrowheads="1"/>
              </p:cNvSpPr>
              <p:nvPr/>
            </p:nvSpPr>
            <p:spPr bwMode="auto">
              <a:xfrm>
                <a:off x="3107" y="73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9" name="Rectangle 440"/>
              <p:cNvSpPr>
                <a:spLocks noChangeArrowheads="1"/>
              </p:cNvSpPr>
              <p:nvPr/>
            </p:nvSpPr>
            <p:spPr bwMode="auto">
              <a:xfrm>
                <a:off x="3744" y="7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0" name="Rectangle 441"/>
              <p:cNvSpPr>
                <a:spLocks noChangeArrowheads="1"/>
              </p:cNvSpPr>
              <p:nvPr/>
            </p:nvSpPr>
            <p:spPr bwMode="auto">
              <a:xfrm>
                <a:off x="3794" y="7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1" name="Rectangle 442"/>
              <p:cNvSpPr>
                <a:spLocks noChangeArrowheads="1"/>
              </p:cNvSpPr>
              <p:nvPr/>
            </p:nvSpPr>
            <p:spPr bwMode="auto">
              <a:xfrm>
                <a:off x="3845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2" name="Rectangle 443"/>
              <p:cNvSpPr>
                <a:spLocks noChangeArrowheads="1"/>
              </p:cNvSpPr>
              <p:nvPr/>
            </p:nvSpPr>
            <p:spPr bwMode="auto">
              <a:xfrm>
                <a:off x="3883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3" name="Rectangle 444"/>
              <p:cNvSpPr>
                <a:spLocks noChangeArrowheads="1"/>
              </p:cNvSpPr>
              <p:nvPr/>
            </p:nvSpPr>
            <p:spPr bwMode="auto">
              <a:xfrm>
                <a:off x="3922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4" name="Rectangle 445"/>
              <p:cNvSpPr>
                <a:spLocks noChangeArrowheads="1"/>
              </p:cNvSpPr>
              <p:nvPr/>
            </p:nvSpPr>
            <p:spPr bwMode="auto">
              <a:xfrm>
                <a:off x="3961" y="7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5" name="Rectangle 446"/>
              <p:cNvSpPr>
                <a:spLocks noChangeArrowheads="1"/>
              </p:cNvSpPr>
              <p:nvPr/>
            </p:nvSpPr>
            <p:spPr bwMode="auto">
              <a:xfrm>
                <a:off x="3981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6" name="Rectangle 447"/>
              <p:cNvSpPr>
                <a:spLocks noChangeArrowheads="1"/>
              </p:cNvSpPr>
              <p:nvPr/>
            </p:nvSpPr>
            <p:spPr bwMode="auto">
              <a:xfrm>
                <a:off x="4019" y="7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7" name="Rectangle 448"/>
              <p:cNvSpPr>
                <a:spLocks noChangeArrowheads="1"/>
              </p:cNvSpPr>
              <p:nvPr/>
            </p:nvSpPr>
            <p:spPr bwMode="auto">
              <a:xfrm>
                <a:off x="4070" y="732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8" name="Rectangle 449"/>
              <p:cNvSpPr>
                <a:spLocks noChangeArrowheads="1"/>
              </p:cNvSpPr>
              <p:nvPr/>
            </p:nvSpPr>
            <p:spPr bwMode="auto">
              <a:xfrm>
                <a:off x="4136" y="73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9" name="Rectangle 450"/>
              <p:cNvSpPr>
                <a:spLocks noChangeArrowheads="1"/>
              </p:cNvSpPr>
              <p:nvPr/>
            </p:nvSpPr>
            <p:spPr bwMode="auto">
              <a:xfrm>
                <a:off x="4178" y="732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0" name="Rectangle 451"/>
              <p:cNvSpPr>
                <a:spLocks noChangeArrowheads="1"/>
              </p:cNvSpPr>
              <p:nvPr/>
            </p:nvSpPr>
            <p:spPr bwMode="auto">
              <a:xfrm>
                <a:off x="4310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1" name="Rectangle 452"/>
              <p:cNvSpPr>
                <a:spLocks noChangeArrowheads="1"/>
              </p:cNvSpPr>
              <p:nvPr/>
            </p:nvSpPr>
            <p:spPr bwMode="auto">
              <a:xfrm>
                <a:off x="4349" y="7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2" name="Rectangle 453"/>
              <p:cNvSpPr>
                <a:spLocks noChangeArrowheads="1"/>
              </p:cNvSpPr>
              <p:nvPr/>
            </p:nvSpPr>
            <p:spPr bwMode="auto">
              <a:xfrm>
                <a:off x="4368" y="7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3" name="Rectangle 454"/>
              <p:cNvSpPr>
                <a:spLocks noChangeArrowheads="1"/>
              </p:cNvSpPr>
              <p:nvPr/>
            </p:nvSpPr>
            <p:spPr bwMode="auto">
              <a:xfrm>
                <a:off x="4419" y="7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4" name="Rectangle 455"/>
              <p:cNvSpPr>
                <a:spLocks noChangeArrowheads="1"/>
              </p:cNvSpPr>
              <p:nvPr/>
            </p:nvSpPr>
            <p:spPr bwMode="auto">
              <a:xfrm>
                <a:off x="4469" y="7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5" name="Rectangle 456"/>
              <p:cNvSpPr>
                <a:spLocks noChangeArrowheads="1"/>
              </p:cNvSpPr>
              <p:nvPr/>
            </p:nvSpPr>
            <p:spPr bwMode="auto">
              <a:xfrm>
                <a:off x="4508" y="7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6" name="Rectangle 457"/>
              <p:cNvSpPr>
                <a:spLocks noChangeArrowheads="1"/>
              </p:cNvSpPr>
              <p:nvPr/>
            </p:nvSpPr>
            <p:spPr bwMode="auto">
              <a:xfrm>
                <a:off x="581" y="8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7" name="Rectangle 458"/>
              <p:cNvSpPr>
                <a:spLocks noChangeArrowheads="1"/>
              </p:cNvSpPr>
              <p:nvPr/>
            </p:nvSpPr>
            <p:spPr bwMode="auto">
              <a:xfrm>
                <a:off x="631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8" name="Rectangle 459"/>
              <p:cNvSpPr>
                <a:spLocks noChangeArrowheads="1"/>
              </p:cNvSpPr>
              <p:nvPr/>
            </p:nvSpPr>
            <p:spPr bwMode="auto">
              <a:xfrm>
                <a:off x="670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9" name="Rectangle 460"/>
              <p:cNvSpPr>
                <a:spLocks noChangeArrowheads="1"/>
              </p:cNvSpPr>
              <p:nvPr/>
            </p:nvSpPr>
            <p:spPr bwMode="auto">
              <a:xfrm>
                <a:off x="709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0" name="Rectangle 461"/>
              <p:cNvSpPr>
                <a:spLocks noChangeArrowheads="1"/>
              </p:cNvSpPr>
              <p:nvPr/>
            </p:nvSpPr>
            <p:spPr bwMode="auto">
              <a:xfrm>
                <a:off x="747" y="81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1" name="Rectangle 462"/>
              <p:cNvSpPr>
                <a:spLocks noChangeArrowheads="1"/>
              </p:cNvSpPr>
              <p:nvPr/>
            </p:nvSpPr>
            <p:spPr bwMode="auto">
              <a:xfrm>
                <a:off x="763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2" name="Rectangle 463"/>
              <p:cNvSpPr>
                <a:spLocks noChangeArrowheads="1"/>
              </p:cNvSpPr>
              <p:nvPr/>
            </p:nvSpPr>
            <p:spPr bwMode="auto">
              <a:xfrm>
                <a:off x="802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3" name="Rectangle 464"/>
              <p:cNvSpPr>
                <a:spLocks noChangeArrowheads="1"/>
              </p:cNvSpPr>
              <p:nvPr/>
            </p:nvSpPr>
            <p:spPr bwMode="auto">
              <a:xfrm>
                <a:off x="821" y="81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4" name="Rectangle 465"/>
              <p:cNvSpPr>
                <a:spLocks noChangeArrowheads="1"/>
              </p:cNvSpPr>
              <p:nvPr/>
            </p:nvSpPr>
            <p:spPr bwMode="auto">
              <a:xfrm>
                <a:off x="837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5" name="Rectangle 466"/>
              <p:cNvSpPr>
                <a:spLocks noChangeArrowheads="1"/>
              </p:cNvSpPr>
              <p:nvPr/>
            </p:nvSpPr>
            <p:spPr bwMode="auto">
              <a:xfrm>
                <a:off x="876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6" name="Rectangle 467"/>
              <p:cNvSpPr>
                <a:spLocks noChangeArrowheads="1"/>
              </p:cNvSpPr>
              <p:nvPr/>
            </p:nvSpPr>
            <p:spPr bwMode="auto">
              <a:xfrm>
                <a:off x="915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7" name="Rectangle 468"/>
              <p:cNvSpPr>
                <a:spLocks noChangeArrowheads="1"/>
              </p:cNvSpPr>
              <p:nvPr/>
            </p:nvSpPr>
            <p:spPr bwMode="auto">
              <a:xfrm>
                <a:off x="934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8" name="Rectangle 469"/>
              <p:cNvSpPr>
                <a:spLocks noChangeArrowheads="1"/>
              </p:cNvSpPr>
              <p:nvPr/>
            </p:nvSpPr>
            <p:spPr bwMode="auto">
              <a:xfrm>
                <a:off x="973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9" name="Rectangle 470"/>
              <p:cNvSpPr>
                <a:spLocks noChangeArrowheads="1"/>
              </p:cNvSpPr>
              <p:nvPr/>
            </p:nvSpPr>
            <p:spPr bwMode="auto">
              <a:xfrm>
                <a:off x="992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0" name="Rectangle 471"/>
              <p:cNvSpPr>
                <a:spLocks noChangeArrowheads="1"/>
              </p:cNvSpPr>
              <p:nvPr/>
            </p:nvSpPr>
            <p:spPr bwMode="auto">
              <a:xfrm>
                <a:off x="1011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1" name="Rectangle 472"/>
              <p:cNvSpPr>
                <a:spLocks noChangeArrowheads="1"/>
              </p:cNvSpPr>
              <p:nvPr/>
            </p:nvSpPr>
            <p:spPr bwMode="auto">
              <a:xfrm>
                <a:off x="1031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2" name="Rectangle 473"/>
              <p:cNvSpPr>
                <a:spLocks noChangeArrowheads="1"/>
              </p:cNvSpPr>
              <p:nvPr/>
            </p:nvSpPr>
            <p:spPr bwMode="auto">
              <a:xfrm>
                <a:off x="1069" y="810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3" name="Rectangle 474"/>
              <p:cNvSpPr>
                <a:spLocks noChangeArrowheads="1"/>
              </p:cNvSpPr>
              <p:nvPr/>
            </p:nvSpPr>
            <p:spPr bwMode="auto">
              <a:xfrm>
                <a:off x="1132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4" name="Rectangle 475"/>
              <p:cNvSpPr>
                <a:spLocks noChangeArrowheads="1"/>
              </p:cNvSpPr>
              <p:nvPr/>
            </p:nvSpPr>
            <p:spPr bwMode="auto">
              <a:xfrm>
                <a:off x="1151" y="810"/>
                <a:ext cx="16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5" name="Rectangle 476"/>
              <p:cNvSpPr>
                <a:spLocks noChangeArrowheads="1"/>
              </p:cNvSpPr>
              <p:nvPr/>
            </p:nvSpPr>
            <p:spPr bwMode="auto">
              <a:xfrm>
                <a:off x="1271" y="810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6" name="Rectangle 477"/>
              <p:cNvSpPr>
                <a:spLocks noChangeArrowheads="1"/>
              </p:cNvSpPr>
              <p:nvPr/>
            </p:nvSpPr>
            <p:spPr bwMode="auto">
              <a:xfrm>
                <a:off x="1333" y="810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7" name="Rectangle 478"/>
              <p:cNvSpPr>
                <a:spLocks noChangeArrowheads="1"/>
              </p:cNvSpPr>
              <p:nvPr/>
            </p:nvSpPr>
            <p:spPr bwMode="auto">
              <a:xfrm>
                <a:off x="1419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8" name="Rectangle 479"/>
              <p:cNvSpPr>
                <a:spLocks noChangeArrowheads="1"/>
              </p:cNvSpPr>
              <p:nvPr/>
            </p:nvSpPr>
            <p:spPr bwMode="auto">
              <a:xfrm>
                <a:off x="1457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9" name="Rectangle 480"/>
              <p:cNvSpPr>
                <a:spLocks noChangeArrowheads="1"/>
              </p:cNvSpPr>
              <p:nvPr/>
            </p:nvSpPr>
            <p:spPr bwMode="auto">
              <a:xfrm>
                <a:off x="1496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0" name="Rectangle 481"/>
              <p:cNvSpPr>
                <a:spLocks noChangeArrowheads="1"/>
              </p:cNvSpPr>
              <p:nvPr/>
            </p:nvSpPr>
            <p:spPr bwMode="auto">
              <a:xfrm>
                <a:off x="1516" y="81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1" name="Rectangle 482"/>
              <p:cNvSpPr>
                <a:spLocks noChangeArrowheads="1"/>
              </p:cNvSpPr>
              <p:nvPr/>
            </p:nvSpPr>
            <p:spPr bwMode="auto">
              <a:xfrm>
                <a:off x="1531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2" name="Rectangle 483"/>
              <p:cNvSpPr>
                <a:spLocks noChangeArrowheads="1"/>
              </p:cNvSpPr>
              <p:nvPr/>
            </p:nvSpPr>
            <p:spPr bwMode="auto">
              <a:xfrm>
                <a:off x="1570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3" name="Rectangle 484"/>
              <p:cNvSpPr>
                <a:spLocks noChangeArrowheads="1"/>
              </p:cNvSpPr>
              <p:nvPr/>
            </p:nvSpPr>
            <p:spPr bwMode="auto">
              <a:xfrm>
                <a:off x="1585" y="810"/>
                <a:ext cx="14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4" name="Rectangle 485"/>
              <p:cNvSpPr>
                <a:spLocks noChangeArrowheads="1"/>
              </p:cNvSpPr>
              <p:nvPr/>
            </p:nvSpPr>
            <p:spPr bwMode="auto">
              <a:xfrm>
                <a:off x="1686" y="81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5" name="Rectangle 486"/>
              <p:cNvSpPr>
                <a:spLocks noChangeArrowheads="1"/>
              </p:cNvSpPr>
              <p:nvPr/>
            </p:nvSpPr>
            <p:spPr bwMode="auto">
              <a:xfrm>
                <a:off x="1702" y="810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6" name="Rectangle 487"/>
              <p:cNvSpPr>
                <a:spLocks noChangeArrowheads="1"/>
              </p:cNvSpPr>
              <p:nvPr/>
            </p:nvSpPr>
            <p:spPr bwMode="auto">
              <a:xfrm>
                <a:off x="1775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7" name="Rectangle 488"/>
              <p:cNvSpPr>
                <a:spLocks noChangeArrowheads="1"/>
              </p:cNvSpPr>
              <p:nvPr/>
            </p:nvSpPr>
            <p:spPr bwMode="auto">
              <a:xfrm>
                <a:off x="1794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8" name="Rectangle 489"/>
              <p:cNvSpPr>
                <a:spLocks noChangeArrowheads="1"/>
              </p:cNvSpPr>
              <p:nvPr/>
            </p:nvSpPr>
            <p:spPr bwMode="auto">
              <a:xfrm>
                <a:off x="1833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9" name="Rectangle 490"/>
              <p:cNvSpPr>
                <a:spLocks noChangeArrowheads="1"/>
              </p:cNvSpPr>
              <p:nvPr/>
            </p:nvSpPr>
            <p:spPr bwMode="auto">
              <a:xfrm>
                <a:off x="1872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0" name="Rectangle 491"/>
              <p:cNvSpPr>
                <a:spLocks noChangeArrowheads="1"/>
              </p:cNvSpPr>
              <p:nvPr/>
            </p:nvSpPr>
            <p:spPr bwMode="auto">
              <a:xfrm>
                <a:off x="1892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1" name="Rectangle 492"/>
              <p:cNvSpPr>
                <a:spLocks noChangeArrowheads="1"/>
              </p:cNvSpPr>
              <p:nvPr/>
            </p:nvSpPr>
            <p:spPr bwMode="auto">
              <a:xfrm>
                <a:off x="1930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2" name="Rectangle 493"/>
              <p:cNvSpPr>
                <a:spLocks noChangeArrowheads="1"/>
              </p:cNvSpPr>
              <p:nvPr/>
            </p:nvSpPr>
            <p:spPr bwMode="auto">
              <a:xfrm>
                <a:off x="1969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3" name="Rectangle 494"/>
              <p:cNvSpPr>
                <a:spLocks noChangeArrowheads="1"/>
              </p:cNvSpPr>
              <p:nvPr/>
            </p:nvSpPr>
            <p:spPr bwMode="auto">
              <a:xfrm>
                <a:off x="2008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4" name="Rectangle 495"/>
              <p:cNvSpPr>
                <a:spLocks noChangeArrowheads="1"/>
              </p:cNvSpPr>
              <p:nvPr/>
            </p:nvSpPr>
            <p:spPr bwMode="auto">
              <a:xfrm>
                <a:off x="2023" y="810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5" name="Rectangle 496"/>
              <p:cNvSpPr>
                <a:spLocks noChangeArrowheads="1"/>
              </p:cNvSpPr>
              <p:nvPr/>
            </p:nvSpPr>
            <p:spPr bwMode="auto">
              <a:xfrm>
                <a:off x="2109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6" name="Rectangle 497"/>
              <p:cNvSpPr>
                <a:spLocks noChangeArrowheads="1"/>
              </p:cNvSpPr>
              <p:nvPr/>
            </p:nvSpPr>
            <p:spPr bwMode="auto">
              <a:xfrm>
                <a:off x="2148" y="810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7" name="Rectangle 498"/>
              <p:cNvSpPr>
                <a:spLocks noChangeArrowheads="1"/>
              </p:cNvSpPr>
              <p:nvPr/>
            </p:nvSpPr>
            <p:spPr bwMode="auto">
              <a:xfrm>
                <a:off x="2210" y="81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8" name="Rectangle 499"/>
              <p:cNvSpPr>
                <a:spLocks noChangeArrowheads="1"/>
              </p:cNvSpPr>
              <p:nvPr/>
            </p:nvSpPr>
            <p:spPr bwMode="auto">
              <a:xfrm>
                <a:off x="2225" y="810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9" name="Rectangle 500"/>
              <p:cNvSpPr>
                <a:spLocks noChangeArrowheads="1"/>
              </p:cNvSpPr>
              <p:nvPr/>
            </p:nvSpPr>
            <p:spPr bwMode="auto">
              <a:xfrm>
                <a:off x="2278" y="810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0" name="Rectangle 501"/>
              <p:cNvSpPr>
                <a:spLocks noChangeArrowheads="1"/>
              </p:cNvSpPr>
              <p:nvPr/>
            </p:nvSpPr>
            <p:spPr bwMode="auto">
              <a:xfrm>
                <a:off x="2320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1" name="Rectangle 502"/>
              <p:cNvSpPr>
                <a:spLocks noChangeArrowheads="1"/>
              </p:cNvSpPr>
              <p:nvPr/>
            </p:nvSpPr>
            <p:spPr bwMode="auto">
              <a:xfrm>
                <a:off x="2339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2" name="Rectangle 503"/>
              <p:cNvSpPr>
                <a:spLocks noChangeArrowheads="1"/>
              </p:cNvSpPr>
              <p:nvPr/>
            </p:nvSpPr>
            <p:spPr bwMode="auto">
              <a:xfrm>
                <a:off x="2375" y="810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ymp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3" name="Rectangle 504"/>
              <p:cNvSpPr>
                <a:spLocks noChangeArrowheads="1"/>
              </p:cNvSpPr>
              <p:nvPr/>
            </p:nvSpPr>
            <p:spPr bwMode="auto">
              <a:xfrm>
                <a:off x="2507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4" name="Rectangle 505"/>
              <p:cNvSpPr>
                <a:spLocks noChangeArrowheads="1"/>
              </p:cNvSpPr>
              <p:nvPr/>
            </p:nvSpPr>
            <p:spPr bwMode="auto">
              <a:xfrm>
                <a:off x="2546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5" name="Rectangle 506"/>
              <p:cNvSpPr>
                <a:spLocks noChangeArrowheads="1"/>
              </p:cNvSpPr>
              <p:nvPr/>
            </p:nvSpPr>
            <p:spPr bwMode="auto">
              <a:xfrm>
                <a:off x="2585" y="810"/>
                <a:ext cx="13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6" name="Rectangle 507"/>
              <p:cNvSpPr>
                <a:spLocks noChangeArrowheads="1"/>
              </p:cNvSpPr>
              <p:nvPr/>
            </p:nvSpPr>
            <p:spPr bwMode="auto">
              <a:xfrm>
                <a:off x="2674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7" name="Rectangle 508"/>
              <p:cNvSpPr>
                <a:spLocks noChangeArrowheads="1"/>
              </p:cNvSpPr>
              <p:nvPr/>
            </p:nvSpPr>
            <p:spPr bwMode="auto">
              <a:xfrm>
                <a:off x="2713" y="810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8" name="Rectangle 509"/>
              <p:cNvSpPr>
                <a:spLocks noChangeArrowheads="1"/>
              </p:cNvSpPr>
              <p:nvPr/>
            </p:nvSpPr>
            <p:spPr bwMode="auto">
              <a:xfrm>
                <a:off x="2657" y="810"/>
                <a:ext cx="94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.74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" name="Rectangle 510"/>
              <p:cNvSpPr>
                <a:spLocks noChangeArrowheads="1"/>
              </p:cNvSpPr>
              <p:nvPr/>
            </p:nvSpPr>
            <p:spPr bwMode="auto">
              <a:xfrm>
                <a:off x="3107" y="81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0" name="Rectangle 511"/>
              <p:cNvSpPr>
                <a:spLocks noChangeArrowheads="1"/>
              </p:cNvSpPr>
              <p:nvPr/>
            </p:nvSpPr>
            <p:spPr bwMode="auto">
              <a:xfrm>
                <a:off x="3744" y="8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1" name="Rectangle 512"/>
              <p:cNvSpPr>
                <a:spLocks noChangeArrowheads="1"/>
              </p:cNvSpPr>
              <p:nvPr/>
            </p:nvSpPr>
            <p:spPr bwMode="auto">
              <a:xfrm>
                <a:off x="3794" y="8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2" name="Rectangle 513"/>
              <p:cNvSpPr>
                <a:spLocks noChangeArrowheads="1"/>
              </p:cNvSpPr>
              <p:nvPr/>
            </p:nvSpPr>
            <p:spPr bwMode="auto">
              <a:xfrm>
                <a:off x="3845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3" name="Rectangle 514"/>
              <p:cNvSpPr>
                <a:spLocks noChangeArrowheads="1"/>
              </p:cNvSpPr>
              <p:nvPr/>
            </p:nvSpPr>
            <p:spPr bwMode="auto">
              <a:xfrm>
                <a:off x="3883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4" name="Rectangle 515"/>
              <p:cNvSpPr>
                <a:spLocks noChangeArrowheads="1"/>
              </p:cNvSpPr>
              <p:nvPr/>
            </p:nvSpPr>
            <p:spPr bwMode="auto">
              <a:xfrm>
                <a:off x="3922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5" name="Rectangle 516"/>
              <p:cNvSpPr>
                <a:spLocks noChangeArrowheads="1"/>
              </p:cNvSpPr>
              <p:nvPr/>
            </p:nvSpPr>
            <p:spPr bwMode="auto">
              <a:xfrm>
                <a:off x="3961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6" name="Rectangle 517"/>
              <p:cNvSpPr>
                <a:spLocks noChangeArrowheads="1"/>
              </p:cNvSpPr>
              <p:nvPr/>
            </p:nvSpPr>
            <p:spPr bwMode="auto">
              <a:xfrm>
                <a:off x="3981" y="8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" name="Rectangle 518"/>
              <p:cNvSpPr>
                <a:spLocks noChangeArrowheads="1"/>
              </p:cNvSpPr>
              <p:nvPr/>
            </p:nvSpPr>
            <p:spPr bwMode="auto">
              <a:xfrm>
                <a:off x="4031" y="8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8" name="Rectangle 519"/>
              <p:cNvSpPr>
                <a:spLocks noChangeArrowheads="1"/>
              </p:cNvSpPr>
              <p:nvPr/>
            </p:nvSpPr>
            <p:spPr bwMode="auto">
              <a:xfrm>
                <a:off x="4081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9" name="Rectangle 520"/>
              <p:cNvSpPr>
                <a:spLocks noChangeArrowheads="1"/>
              </p:cNvSpPr>
              <p:nvPr/>
            </p:nvSpPr>
            <p:spPr bwMode="auto">
              <a:xfrm>
                <a:off x="4120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0" name="Rectangle 521"/>
              <p:cNvSpPr>
                <a:spLocks noChangeArrowheads="1"/>
              </p:cNvSpPr>
              <p:nvPr/>
            </p:nvSpPr>
            <p:spPr bwMode="auto">
              <a:xfrm>
                <a:off x="4159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1" name="Rectangle 522"/>
              <p:cNvSpPr>
                <a:spLocks noChangeArrowheads="1"/>
              </p:cNvSpPr>
              <p:nvPr/>
            </p:nvSpPr>
            <p:spPr bwMode="auto">
              <a:xfrm>
                <a:off x="4178" y="810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2" name="Rectangle 523"/>
              <p:cNvSpPr>
                <a:spLocks noChangeArrowheads="1"/>
              </p:cNvSpPr>
              <p:nvPr/>
            </p:nvSpPr>
            <p:spPr bwMode="auto">
              <a:xfrm>
                <a:off x="4221" y="810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3" name="Rectangle 524"/>
              <p:cNvSpPr>
                <a:spLocks noChangeArrowheads="1"/>
              </p:cNvSpPr>
              <p:nvPr/>
            </p:nvSpPr>
            <p:spPr bwMode="auto">
              <a:xfrm>
                <a:off x="4353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4" name="Rectangle 525"/>
              <p:cNvSpPr>
                <a:spLocks noChangeArrowheads="1"/>
              </p:cNvSpPr>
              <p:nvPr/>
            </p:nvSpPr>
            <p:spPr bwMode="auto">
              <a:xfrm>
                <a:off x="4392" y="8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5" name="Rectangle 526"/>
              <p:cNvSpPr>
                <a:spLocks noChangeArrowheads="1"/>
              </p:cNvSpPr>
              <p:nvPr/>
            </p:nvSpPr>
            <p:spPr bwMode="auto">
              <a:xfrm>
                <a:off x="4411" y="8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6" name="Rectangle 527"/>
              <p:cNvSpPr>
                <a:spLocks noChangeArrowheads="1"/>
              </p:cNvSpPr>
              <p:nvPr/>
            </p:nvSpPr>
            <p:spPr bwMode="auto">
              <a:xfrm>
                <a:off x="4461" y="8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7" name="Rectangle 528"/>
              <p:cNvSpPr>
                <a:spLocks noChangeArrowheads="1"/>
              </p:cNvSpPr>
              <p:nvPr/>
            </p:nvSpPr>
            <p:spPr bwMode="auto">
              <a:xfrm>
                <a:off x="4512" y="8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8" name="Rectangle 529"/>
              <p:cNvSpPr>
                <a:spLocks noChangeArrowheads="1"/>
              </p:cNvSpPr>
              <p:nvPr/>
            </p:nvSpPr>
            <p:spPr bwMode="auto">
              <a:xfrm>
                <a:off x="4551" y="8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9" name="Rectangle 530"/>
              <p:cNvSpPr>
                <a:spLocks noChangeArrowheads="1"/>
              </p:cNvSpPr>
              <p:nvPr/>
            </p:nvSpPr>
            <p:spPr bwMode="auto">
              <a:xfrm>
                <a:off x="581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0" name="Rectangle 531"/>
              <p:cNvSpPr>
                <a:spLocks noChangeArrowheads="1"/>
              </p:cNvSpPr>
              <p:nvPr/>
            </p:nvSpPr>
            <p:spPr bwMode="auto">
              <a:xfrm>
                <a:off x="631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1" name="Rectangle 532"/>
              <p:cNvSpPr>
                <a:spLocks noChangeArrowheads="1"/>
              </p:cNvSpPr>
              <p:nvPr/>
            </p:nvSpPr>
            <p:spPr bwMode="auto">
              <a:xfrm>
                <a:off x="670" y="88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2" name="Rectangle 533"/>
              <p:cNvSpPr>
                <a:spLocks noChangeArrowheads="1"/>
              </p:cNvSpPr>
              <p:nvPr/>
            </p:nvSpPr>
            <p:spPr bwMode="auto">
              <a:xfrm>
                <a:off x="686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3" name="Rectangle 534"/>
              <p:cNvSpPr>
                <a:spLocks noChangeArrowheads="1"/>
              </p:cNvSpPr>
              <p:nvPr/>
            </p:nvSpPr>
            <p:spPr bwMode="auto">
              <a:xfrm>
                <a:off x="724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4" name="Rectangle 535"/>
              <p:cNvSpPr>
                <a:spLocks noChangeArrowheads="1"/>
              </p:cNvSpPr>
              <p:nvPr/>
            </p:nvSpPr>
            <p:spPr bwMode="auto">
              <a:xfrm>
                <a:off x="744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5" name="Rectangle 536"/>
              <p:cNvSpPr>
                <a:spLocks noChangeArrowheads="1"/>
              </p:cNvSpPr>
              <p:nvPr/>
            </p:nvSpPr>
            <p:spPr bwMode="auto">
              <a:xfrm>
                <a:off x="783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6" name="Rectangle 537"/>
              <p:cNvSpPr>
                <a:spLocks noChangeArrowheads="1"/>
              </p:cNvSpPr>
              <p:nvPr/>
            </p:nvSpPr>
            <p:spPr bwMode="auto">
              <a:xfrm>
                <a:off x="802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7" name="Rectangle 538"/>
              <p:cNvSpPr>
                <a:spLocks noChangeArrowheads="1"/>
              </p:cNvSpPr>
              <p:nvPr/>
            </p:nvSpPr>
            <p:spPr bwMode="auto">
              <a:xfrm>
                <a:off x="821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8" name="Rectangle 539"/>
              <p:cNvSpPr>
                <a:spLocks noChangeArrowheads="1"/>
              </p:cNvSpPr>
              <p:nvPr/>
            </p:nvSpPr>
            <p:spPr bwMode="auto">
              <a:xfrm>
                <a:off x="871" y="888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9" name="Rectangle 540"/>
              <p:cNvSpPr>
                <a:spLocks noChangeArrowheads="1"/>
              </p:cNvSpPr>
              <p:nvPr/>
            </p:nvSpPr>
            <p:spPr bwMode="auto">
              <a:xfrm>
                <a:off x="910" y="888"/>
                <a:ext cx="8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0" name="Rectangle 541"/>
              <p:cNvSpPr>
                <a:spLocks noChangeArrowheads="1"/>
              </p:cNvSpPr>
              <p:nvPr/>
            </p:nvSpPr>
            <p:spPr bwMode="auto">
              <a:xfrm>
                <a:off x="952" y="888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1" name="Rectangle 542"/>
              <p:cNvSpPr>
                <a:spLocks noChangeArrowheads="1"/>
              </p:cNvSpPr>
              <p:nvPr/>
            </p:nvSpPr>
            <p:spPr bwMode="auto">
              <a:xfrm>
                <a:off x="993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2" name="Rectangle 543"/>
              <p:cNvSpPr>
                <a:spLocks noChangeArrowheads="1"/>
              </p:cNvSpPr>
              <p:nvPr/>
            </p:nvSpPr>
            <p:spPr bwMode="auto">
              <a:xfrm>
                <a:off x="1013" y="88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3" name="Rectangle 544"/>
              <p:cNvSpPr>
                <a:spLocks noChangeArrowheads="1"/>
              </p:cNvSpPr>
              <p:nvPr/>
            </p:nvSpPr>
            <p:spPr bwMode="auto">
              <a:xfrm>
                <a:off x="1028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4" name="Rectangle 545"/>
              <p:cNvSpPr>
                <a:spLocks noChangeArrowheads="1"/>
              </p:cNvSpPr>
              <p:nvPr/>
            </p:nvSpPr>
            <p:spPr bwMode="auto">
              <a:xfrm>
                <a:off x="1067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5" name="Rectangle 546"/>
              <p:cNvSpPr>
                <a:spLocks noChangeArrowheads="1"/>
              </p:cNvSpPr>
              <p:nvPr/>
            </p:nvSpPr>
            <p:spPr bwMode="auto">
              <a:xfrm>
                <a:off x="1086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6" name="Rectangle 547"/>
              <p:cNvSpPr>
                <a:spLocks noChangeArrowheads="1"/>
              </p:cNvSpPr>
              <p:nvPr/>
            </p:nvSpPr>
            <p:spPr bwMode="auto">
              <a:xfrm>
                <a:off x="1137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7" name="Rectangle 548"/>
              <p:cNvSpPr>
                <a:spLocks noChangeArrowheads="1"/>
              </p:cNvSpPr>
              <p:nvPr/>
            </p:nvSpPr>
            <p:spPr bwMode="auto">
              <a:xfrm>
                <a:off x="1175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8" name="Rectangle 549"/>
              <p:cNvSpPr>
                <a:spLocks noChangeArrowheads="1"/>
              </p:cNvSpPr>
              <p:nvPr/>
            </p:nvSpPr>
            <p:spPr bwMode="auto">
              <a:xfrm>
                <a:off x="1214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9" name="Rectangle 550"/>
              <p:cNvSpPr>
                <a:spLocks noChangeArrowheads="1"/>
              </p:cNvSpPr>
              <p:nvPr/>
            </p:nvSpPr>
            <p:spPr bwMode="auto">
              <a:xfrm>
                <a:off x="1253" y="88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0" name="Rectangle 551"/>
              <p:cNvSpPr>
                <a:spLocks noChangeArrowheads="1"/>
              </p:cNvSpPr>
              <p:nvPr/>
            </p:nvSpPr>
            <p:spPr bwMode="auto">
              <a:xfrm>
                <a:off x="1269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1" name="Rectangle 552"/>
              <p:cNvSpPr>
                <a:spLocks noChangeArrowheads="1"/>
              </p:cNvSpPr>
              <p:nvPr/>
            </p:nvSpPr>
            <p:spPr bwMode="auto">
              <a:xfrm>
                <a:off x="1308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2" name="Rectangle 553"/>
              <p:cNvSpPr>
                <a:spLocks noChangeArrowheads="1"/>
              </p:cNvSpPr>
              <p:nvPr/>
            </p:nvSpPr>
            <p:spPr bwMode="auto">
              <a:xfrm>
                <a:off x="1327" y="88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3" name="Rectangle 554"/>
              <p:cNvSpPr>
                <a:spLocks noChangeArrowheads="1"/>
              </p:cNvSpPr>
              <p:nvPr/>
            </p:nvSpPr>
            <p:spPr bwMode="auto">
              <a:xfrm>
                <a:off x="1342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4" name="Rectangle 555"/>
              <p:cNvSpPr>
                <a:spLocks noChangeArrowheads="1"/>
              </p:cNvSpPr>
              <p:nvPr/>
            </p:nvSpPr>
            <p:spPr bwMode="auto">
              <a:xfrm>
                <a:off x="1381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5" name="Rectangle 556"/>
              <p:cNvSpPr>
                <a:spLocks noChangeArrowheads="1"/>
              </p:cNvSpPr>
              <p:nvPr/>
            </p:nvSpPr>
            <p:spPr bwMode="auto">
              <a:xfrm>
                <a:off x="1420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6" name="Rectangle 557"/>
              <p:cNvSpPr>
                <a:spLocks noChangeArrowheads="1"/>
              </p:cNvSpPr>
              <p:nvPr/>
            </p:nvSpPr>
            <p:spPr bwMode="auto">
              <a:xfrm>
                <a:off x="1439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7" name="Rectangle 558"/>
              <p:cNvSpPr>
                <a:spLocks noChangeArrowheads="1"/>
              </p:cNvSpPr>
              <p:nvPr/>
            </p:nvSpPr>
            <p:spPr bwMode="auto">
              <a:xfrm>
                <a:off x="1478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8" name="Rectangle 559"/>
              <p:cNvSpPr>
                <a:spLocks noChangeArrowheads="1"/>
              </p:cNvSpPr>
              <p:nvPr/>
            </p:nvSpPr>
            <p:spPr bwMode="auto">
              <a:xfrm>
                <a:off x="1498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9" name="Rectangle 560"/>
              <p:cNvSpPr>
                <a:spLocks noChangeArrowheads="1"/>
              </p:cNvSpPr>
              <p:nvPr/>
            </p:nvSpPr>
            <p:spPr bwMode="auto">
              <a:xfrm>
                <a:off x="1517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0" name="Rectangle 561"/>
              <p:cNvSpPr>
                <a:spLocks noChangeArrowheads="1"/>
              </p:cNvSpPr>
              <p:nvPr/>
            </p:nvSpPr>
            <p:spPr bwMode="auto">
              <a:xfrm>
                <a:off x="1536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1" name="Rectangle 562"/>
              <p:cNvSpPr>
                <a:spLocks noChangeArrowheads="1"/>
              </p:cNvSpPr>
              <p:nvPr/>
            </p:nvSpPr>
            <p:spPr bwMode="auto">
              <a:xfrm>
                <a:off x="1575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2" name="Rectangle 563"/>
              <p:cNvSpPr>
                <a:spLocks noChangeArrowheads="1"/>
              </p:cNvSpPr>
              <p:nvPr/>
            </p:nvSpPr>
            <p:spPr bwMode="auto">
              <a:xfrm>
                <a:off x="1614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3" name="Rectangle 564"/>
              <p:cNvSpPr>
                <a:spLocks noChangeArrowheads="1"/>
              </p:cNvSpPr>
              <p:nvPr/>
            </p:nvSpPr>
            <p:spPr bwMode="auto">
              <a:xfrm>
                <a:off x="1633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4" name="Rectangle 565"/>
              <p:cNvSpPr>
                <a:spLocks noChangeArrowheads="1"/>
              </p:cNvSpPr>
              <p:nvPr/>
            </p:nvSpPr>
            <p:spPr bwMode="auto">
              <a:xfrm>
                <a:off x="1653" y="888"/>
                <a:ext cx="20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mmu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5" name="Rectangle 566"/>
              <p:cNvSpPr>
                <a:spLocks noChangeArrowheads="1"/>
              </p:cNvSpPr>
              <p:nvPr/>
            </p:nvSpPr>
            <p:spPr bwMode="auto">
              <a:xfrm>
                <a:off x="1807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6" name="Rectangle 567"/>
              <p:cNvSpPr>
                <a:spLocks noChangeArrowheads="1"/>
              </p:cNvSpPr>
              <p:nvPr/>
            </p:nvSpPr>
            <p:spPr bwMode="auto">
              <a:xfrm>
                <a:off x="1846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7" name="Rectangle 568"/>
              <p:cNvSpPr>
                <a:spLocks noChangeArrowheads="1"/>
              </p:cNvSpPr>
              <p:nvPr/>
            </p:nvSpPr>
            <p:spPr bwMode="auto">
              <a:xfrm>
                <a:off x="1885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8" name="Rectangle 569"/>
              <p:cNvSpPr>
                <a:spLocks noChangeArrowheads="1"/>
              </p:cNvSpPr>
              <p:nvPr/>
            </p:nvSpPr>
            <p:spPr bwMode="auto">
              <a:xfrm>
                <a:off x="1905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9" name="Rectangle 570"/>
              <p:cNvSpPr>
                <a:spLocks noChangeArrowheads="1"/>
              </p:cNvSpPr>
              <p:nvPr/>
            </p:nvSpPr>
            <p:spPr bwMode="auto">
              <a:xfrm>
                <a:off x="1955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0" name="Rectangle 571"/>
              <p:cNvSpPr>
                <a:spLocks noChangeArrowheads="1"/>
              </p:cNvSpPr>
              <p:nvPr/>
            </p:nvSpPr>
            <p:spPr bwMode="auto">
              <a:xfrm>
                <a:off x="1994" y="888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1" name="Rectangle 572"/>
              <p:cNvSpPr>
                <a:spLocks noChangeArrowheads="1"/>
              </p:cNvSpPr>
              <p:nvPr/>
            </p:nvSpPr>
            <p:spPr bwMode="auto">
              <a:xfrm>
                <a:off x="2068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2" name="Rectangle 573"/>
              <p:cNvSpPr>
                <a:spLocks noChangeArrowheads="1"/>
              </p:cNvSpPr>
              <p:nvPr/>
            </p:nvSpPr>
            <p:spPr bwMode="auto">
              <a:xfrm>
                <a:off x="2106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3" name="Rectangle 574"/>
              <p:cNvSpPr>
                <a:spLocks noChangeArrowheads="1"/>
              </p:cNvSpPr>
              <p:nvPr/>
            </p:nvSpPr>
            <p:spPr bwMode="auto">
              <a:xfrm>
                <a:off x="2145" y="888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4" name="Rectangle 575"/>
              <p:cNvSpPr>
                <a:spLocks noChangeArrowheads="1"/>
              </p:cNvSpPr>
              <p:nvPr/>
            </p:nvSpPr>
            <p:spPr bwMode="auto">
              <a:xfrm>
                <a:off x="2657" y="88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3.44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5" name="Rectangle 576"/>
              <p:cNvSpPr>
                <a:spLocks noChangeArrowheads="1"/>
              </p:cNvSpPr>
              <p:nvPr/>
            </p:nvSpPr>
            <p:spPr bwMode="auto">
              <a:xfrm>
                <a:off x="3107" y="88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6" name="Rectangle 577"/>
              <p:cNvSpPr>
                <a:spLocks noChangeArrowheads="1"/>
              </p:cNvSpPr>
              <p:nvPr/>
            </p:nvSpPr>
            <p:spPr bwMode="auto">
              <a:xfrm>
                <a:off x="3453" y="888"/>
                <a:ext cx="22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2.236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7" name="Rectangle 578"/>
              <p:cNvSpPr>
                <a:spLocks noChangeArrowheads="1"/>
              </p:cNvSpPr>
              <p:nvPr/>
            </p:nvSpPr>
            <p:spPr bwMode="auto">
              <a:xfrm>
                <a:off x="3744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8" name="Rectangle 579"/>
              <p:cNvSpPr>
                <a:spLocks noChangeArrowheads="1"/>
              </p:cNvSpPr>
              <p:nvPr/>
            </p:nvSpPr>
            <p:spPr bwMode="auto">
              <a:xfrm>
                <a:off x="3794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9" name="Rectangle 580"/>
              <p:cNvSpPr>
                <a:spLocks noChangeArrowheads="1"/>
              </p:cNvSpPr>
              <p:nvPr/>
            </p:nvSpPr>
            <p:spPr bwMode="auto">
              <a:xfrm>
                <a:off x="3845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0" name="Rectangle 581"/>
              <p:cNvSpPr>
                <a:spLocks noChangeArrowheads="1"/>
              </p:cNvSpPr>
              <p:nvPr/>
            </p:nvSpPr>
            <p:spPr bwMode="auto">
              <a:xfrm>
                <a:off x="3883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1" name="Rectangle 582"/>
              <p:cNvSpPr>
                <a:spLocks noChangeArrowheads="1"/>
              </p:cNvSpPr>
              <p:nvPr/>
            </p:nvSpPr>
            <p:spPr bwMode="auto">
              <a:xfrm>
                <a:off x="3922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2" name="Rectangle 583"/>
              <p:cNvSpPr>
                <a:spLocks noChangeArrowheads="1"/>
              </p:cNvSpPr>
              <p:nvPr/>
            </p:nvSpPr>
            <p:spPr bwMode="auto">
              <a:xfrm>
                <a:off x="3961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3" name="Rectangle 584"/>
              <p:cNvSpPr>
                <a:spLocks noChangeArrowheads="1"/>
              </p:cNvSpPr>
              <p:nvPr/>
            </p:nvSpPr>
            <p:spPr bwMode="auto">
              <a:xfrm>
                <a:off x="3981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4" name="Rectangle 585"/>
              <p:cNvSpPr>
                <a:spLocks noChangeArrowheads="1"/>
              </p:cNvSpPr>
              <p:nvPr/>
            </p:nvSpPr>
            <p:spPr bwMode="auto">
              <a:xfrm>
                <a:off x="4019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5" name="Rectangle 586"/>
              <p:cNvSpPr>
                <a:spLocks noChangeArrowheads="1"/>
              </p:cNvSpPr>
              <p:nvPr/>
            </p:nvSpPr>
            <p:spPr bwMode="auto">
              <a:xfrm>
                <a:off x="4070" y="888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6" name="Rectangle 587"/>
              <p:cNvSpPr>
                <a:spLocks noChangeArrowheads="1"/>
              </p:cNvSpPr>
              <p:nvPr/>
            </p:nvSpPr>
            <p:spPr bwMode="auto">
              <a:xfrm>
                <a:off x="4136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7" name="Rectangle 588"/>
              <p:cNvSpPr>
                <a:spLocks noChangeArrowheads="1"/>
              </p:cNvSpPr>
              <p:nvPr/>
            </p:nvSpPr>
            <p:spPr bwMode="auto">
              <a:xfrm>
                <a:off x="4186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8" name="Rectangle 589"/>
              <p:cNvSpPr>
                <a:spLocks noChangeArrowheads="1"/>
              </p:cNvSpPr>
              <p:nvPr/>
            </p:nvSpPr>
            <p:spPr bwMode="auto">
              <a:xfrm>
                <a:off x="4236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9" name="Rectangle 590"/>
              <p:cNvSpPr>
                <a:spLocks noChangeArrowheads="1"/>
              </p:cNvSpPr>
              <p:nvPr/>
            </p:nvSpPr>
            <p:spPr bwMode="auto">
              <a:xfrm>
                <a:off x="4275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0" name="Rectangle 591"/>
              <p:cNvSpPr>
                <a:spLocks noChangeArrowheads="1"/>
              </p:cNvSpPr>
              <p:nvPr/>
            </p:nvSpPr>
            <p:spPr bwMode="auto">
              <a:xfrm>
                <a:off x="4314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1" name="Rectangle 592"/>
              <p:cNvSpPr>
                <a:spLocks noChangeArrowheads="1"/>
              </p:cNvSpPr>
              <p:nvPr/>
            </p:nvSpPr>
            <p:spPr bwMode="auto">
              <a:xfrm>
                <a:off x="4334" y="888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2" name="Rectangle 593"/>
              <p:cNvSpPr>
                <a:spLocks noChangeArrowheads="1"/>
              </p:cNvSpPr>
              <p:nvPr/>
            </p:nvSpPr>
            <p:spPr bwMode="auto">
              <a:xfrm>
                <a:off x="4376" y="888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3" name="Rectangle 594"/>
              <p:cNvSpPr>
                <a:spLocks noChangeArrowheads="1"/>
              </p:cNvSpPr>
              <p:nvPr/>
            </p:nvSpPr>
            <p:spPr bwMode="auto">
              <a:xfrm>
                <a:off x="4508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4" name="Rectangle 595"/>
              <p:cNvSpPr>
                <a:spLocks noChangeArrowheads="1"/>
              </p:cNvSpPr>
              <p:nvPr/>
            </p:nvSpPr>
            <p:spPr bwMode="auto">
              <a:xfrm>
                <a:off x="4547" y="88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5" name="Rectangle 596"/>
              <p:cNvSpPr>
                <a:spLocks noChangeArrowheads="1"/>
              </p:cNvSpPr>
              <p:nvPr/>
            </p:nvSpPr>
            <p:spPr bwMode="auto">
              <a:xfrm>
                <a:off x="4566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6" name="Rectangle 597"/>
              <p:cNvSpPr>
                <a:spLocks noChangeArrowheads="1"/>
              </p:cNvSpPr>
              <p:nvPr/>
            </p:nvSpPr>
            <p:spPr bwMode="auto">
              <a:xfrm>
                <a:off x="4616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7" name="Rectangle 598"/>
              <p:cNvSpPr>
                <a:spLocks noChangeArrowheads="1"/>
              </p:cNvSpPr>
              <p:nvPr/>
            </p:nvSpPr>
            <p:spPr bwMode="auto">
              <a:xfrm>
                <a:off x="4667" y="88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8" name="Rectangle 599"/>
              <p:cNvSpPr>
                <a:spLocks noChangeArrowheads="1"/>
              </p:cNvSpPr>
              <p:nvPr/>
            </p:nvSpPr>
            <p:spPr bwMode="auto">
              <a:xfrm>
                <a:off x="4706" y="88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9" name="Rectangle 600"/>
              <p:cNvSpPr>
                <a:spLocks noChangeArrowheads="1"/>
              </p:cNvSpPr>
              <p:nvPr/>
            </p:nvSpPr>
            <p:spPr bwMode="auto">
              <a:xfrm>
                <a:off x="581" y="967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0" name="Rectangle 601"/>
              <p:cNvSpPr>
                <a:spLocks noChangeArrowheads="1"/>
              </p:cNvSpPr>
              <p:nvPr/>
            </p:nvSpPr>
            <p:spPr bwMode="auto">
              <a:xfrm>
                <a:off x="622" y="9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1" name="Rectangle 602"/>
              <p:cNvSpPr>
                <a:spLocks noChangeArrowheads="1"/>
              </p:cNvSpPr>
              <p:nvPr/>
            </p:nvSpPr>
            <p:spPr bwMode="auto">
              <a:xfrm>
                <a:off x="642" y="9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2" name="Rectangle 603"/>
              <p:cNvSpPr>
                <a:spLocks noChangeArrowheads="1"/>
              </p:cNvSpPr>
              <p:nvPr/>
            </p:nvSpPr>
            <p:spPr bwMode="auto">
              <a:xfrm>
                <a:off x="692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3" name="Rectangle 604"/>
              <p:cNvSpPr>
                <a:spLocks noChangeArrowheads="1"/>
              </p:cNvSpPr>
              <p:nvPr/>
            </p:nvSpPr>
            <p:spPr bwMode="auto">
              <a:xfrm>
                <a:off x="731" y="9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4" name="Rectangle 605"/>
              <p:cNvSpPr>
                <a:spLocks noChangeArrowheads="1"/>
              </p:cNvSpPr>
              <p:nvPr/>
            </p:nvSpPr>
            <p:spPr bwMode="auto">
              <a:xfrm>
                <a:off x="746" y="9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5" name="Rectangle 606"/>
              <p:cNvSpPr>
                <a:spLocks noChangeArrowheads="1"/>
              </p:cNvSpPr>
              <p:nvPr/>
            </p:nvSpPr>
            <p:spPr bwMode="auto">
              <a:xfrm>
                <a:off x="762" y="9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" name="Group 808"/>
            <p:cNvGrpSpPr>
              <a:grpSpLocks/>
            </p:cNvGrpSpPr>
            <p:nvPr/>
          </p:nvGrpSpPr>
          <p:grpSpPr bwMode="auto">
            <a:xfrm>
              <a:off x="795914" y="1693208"/>
              <a:ext cx="6868448" cy="750658"/>
              <a:chOff x="581" y="967"/>
              <a:chExt cx="4253" cy="488"/>
            </a:xfrm>
          </p:grpSpPr>
          <p:sp>
            <p:nvSpPr>
              <p:cNvPr id="1266" name="Rectangle 608"/>
              <p:cNvSpPr>
                <a:spLocks noChangeArrowheads="1"/>
              </p:cNvSpPr>
              <p:nvPr/>
            </p:nvSpPr>
            <p:spPr bwMode="auto">
              <a:xfrm>
                <a:off x="781" y="9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7" name="Rectangle 609"/>
              <p:cNvSpPr>
                <a:spLocks noChangeArrowheads="1"/>
              </p:cNvSpPr>
              <p:nvPr/>
            </p:nvSpPr>
            <p:spPr bwMode="auto">
              <a:xfrm>
                <a:off x="832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8" name="Rectangle 610"/>
              <p:cNvSpPr>
                <a:spLocks noChangeArrowheads="1"/>
              </p:cNvSpPr>
              <p:nvPr/>
            </p:nvSpPr>
            <p:spPr bwMode="auto">
              <a:xfrm>
                <a:off x="870" y="967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9" name="Rectangle 611"/>
              <p:cNvSpPr>
                <a:spLocks noChangeArrowheads="1"/>
              </p:cNvSpPr>
              <p:nvPr/>
            </p:nvSpPr>
            <p:spPr bwMode="auto">
              <a:xfrm>
                <a:off x="944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0" name="Rectangle 612"/>
              <p:cNvSpPr>
                <a:spLocks noChangeArrowheads="1"/>
              </p:cNvSpPr>
              <p:nvPr/>
            </p:nvSpPr>
            <p:spPr bwMode="auto">
              <a:xfrm>
                <a:off x="983" y="9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1" name="Rectangle 613"/>
              <p:cNvSpPr>
                <a:spLocks noChangeArrowheads="1"/>
              </p:cNvSpPr>
              <p:nvPr/>
            </p:nvSpPr>
            <p:spPr bwMode="auto">
              <a:xfrm>
                <a:off x="1002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2" name="Rectangle 614"/>
              <p:cNvSpPr>
                <a:spLocks noChangeArrowheads="1"/>
              </p:cNvSpPr>
              <p:nvPr/>
            </p:nvSpPr>
            <p:spPr bwMode="auto">
              <a:xfrm>
                <a:off x="1041" y="967"/>
                <a:ext cx="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3" name="Rectangle 615"/>
              <p:cNvSpPr>
                <a:spLocks noChangeArrowheads="1"/>
              </p:cNvSpPr>
              <p:nvPr/>
            </p:nvSpPr>
            <p:spPr bwMode="auto">
              <a:xfrm>
                <a:off x="1084" y="967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4" name="Rectangle 616"/>
              <p:cNvSpPr>
                <a:spLocks noChangeArrowheads="1"/>
              </p:cNvSpPr>
              <p:nvPr/>
            </p:nvSpPr>
            <p:spPr bwMode="auto">
              <a:xfrm>
                <a:off x="1146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5" name="Rectangle 617"/>
              <p:cNvSpPr>
                <a:spLocks noChangeArrowheads="1"/>
              </p:cNvSpPr>
              <p:nvPr/>
            </p:nvSpPr>
            <p:spPr bwMode="auto">
              <a:xfrm>
                <a:off x="1185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6" name="Rectangle 618"/>
              <p:cNvSpPr>
                <a:spLocks noChangeArrowheads="1"/>
              </p:cNvSpPr>
              <p:nvPr/>
            </p:nvSpPr>
            <p:spPr bwMode="auto">
              <a:xfrm>
                <a:off x="1223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7" name="Rectangle 619"/>
              <p:cNvSpPr>
                <a:spLocks noChangeArrowheads="1"/>
              </p:cNvSpPr>
              <p:nvPr/>
            </p:nvSpPr>
            <p:spPr bwMode="auto">
              <a:xfrm>
                <a:off x="1262" y="9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8" name="Rectangle 620"/>
              <p:cNvSpPr>
                <a:spLocks noChangeArrowheads="1"/>
              </p:cNvSpPr>
              <p:nvPr/>
            </p:nvSpPr>
            <p:spPr bwMode="auto">
              <a:xfrm>
                <a:off x="1277" y="9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9" name="Rectangle 621"/>
              <p:cNvSpPr>
                <a:spLocks noChangeArrowheads="1"/>
              </p:cNvSpPr>
              <p:nvPr/>
            </p:nvSpPr>
            <p:spPr bwMode="auto">
              <a:xfrm>
                <a:off x="1293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0" name="Rectangle 622"/>
              <p:cNvSpPr>
                <a:spLocks noChangeArrowheads="1"/>
              </p:cNvSpPr>
              <p:nvPr/>
            </p:nvSpPr>
            <p:spPr bwMode="auto">
              <a:xfrm>
                <a:off x="1332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1" name="Rectangle 623"/>
              <p:cNvSpPr>
                <a:spLocks noChangeArrowheads="1"/>
              </p:cNvSpPr>
              <p:nvPr/>
            </p:nvSpPr>
            <p:spPr bwMode="auto">
              <a:xfrm>
                <a:off x="2657" y="967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3.40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2" name="Rectangle 624"/>
              <p:cNvSpPr>
                <a:spLocks noChangeArrowheads="1"/>
              </p:cNvSpPr>
              <p:nvPr/>
            </p:nvSpPr>
            <p:spPr bwMode="auto">
              <a:xfrm>
                <a:off x="3107" y="967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3" name="Rectangle 625"/>
              <p:cNvSpPr>
                <a:spLocks noChangeArrowheads="1"/>
              </p:cNvSpPr>
              <p:nvPr/>
            </p:nvSpPr>
            <p:spPr bwMode="auto">
              <a:xfrm>
                <a:off x="3744" y="9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4" name="Rectangle 626"/>
              <p:cNvSpPr>
                <a:spLocks noChangeArrowheads="1"/>
              </p:cNvSpPr>
              <p:nvPr/>
            </p:nvSpPr>
            <p:spPr bwMode="auto">
              <a:xfrm>
                <a:off x="3794" y="9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5" name="Rectangle 627"/>
              <p:cNvSpPr>
                <a:spLocks noChangeArrowheads="1"/>
              </p:cNvSpPr>
              <p:nvPr/>
            </p:nvSpPr>
            <p:spPr bwMode="auto">
              <a:xfrm>
                <a:off x="3845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6" name="Rectangle 628"/>
              <p:cNvSpPr>
                <a:spLocks noChangeArrowheads="1"/>
              </p:cNvSpPr>
              <p:nvPr/>
            </p:nvSpPr>
            <p:spPr bwMode="auto">
              <a:xfrm>
                <a:off x="3883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7" name="Rectangle 629"/>
              <p:cNvSpPr>
                <a:spLocks noChangeArrowheads="1"/>
              </p:cNvSpPr>
              <p:nvPr/>
            </p:nvSpPr>
            <p:spPr bwMode="auto">
              <a:xfrm>
                <a:off x="3922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8" name="Rectangle 630"/>
              <p:cNvSpPr>
                <a:spLocks noChangeArrowheads="1"/>
              </p:cNvSpPr>
              <p:nvPr/>
            </p:nvSpPr>
            <p:spPr bwMode="auto">
              <a:xfrm>
                <a:off x="3961" y="9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9" name="Rectangle 631"/>
              <p:cNvSpPr>
                <a:spLocks noChangeArrowheads="1"/>
              </p:cNvSpPr>
              <p:nvPr/>
            </p:nvSpPr>
            <p:spPr bwMode="auto">
              <a:xfrm>
                <a:off x="3981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0" name="Rectangle 632"/>
              <p:cNvSpPr>
                <a:spLocks noChangeArrowheads="1"/>
              </p:cNvSpPr>
              <p:nvPr/>
            </p:nvSpPr>
            <p:spPr bwMode="auto">
              <a:xfrm>
                <a:off x="4019" y="9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1" name="Rectangle 633"/>
              <p:cNvSpPr>
                <a:spLocks noChangeArrowheads="1"/>
              </p:cNvSpPr>
              <p:nvPr/>
            </p:nvSpPr>
            <p:spPr bwMode="auto">
              <a:xfrm>
                <a:off x="4070" y="967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2" name="Rectangle 634"/>
              <p:cNvSpPr>
                <a:spLocks noChangeArrowheads="1"/>
              </p:cNvSpPr>
              <p:nvPr/>
            </p:nvSpPr>
            <p:spPr bwMode="auto">
              <a:xfrm>
                <a:off x="4136" y="967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3" name="Rectangle 635"/>
              <p:cNvSpPr>
                <a:spLocks noChangeArrowheads="1"/>
              </p:cNvSpPr>
              <p:nvPr/>
            </p:nvSpPr>
            <p:spPr bwMode="auto">
              <a:xfrm>
                <a:off x="4178" y="967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4" name="Rectangle 636"/>
              <p:cNvSpPr>
                <a:spLocks noChangeArrowheads="1"/>
              </p:cNvSpPr>
              <p:nvPr/>
            </p:nvSpPr>
            <p:spPr bwMode="auto">
              <a:xfrm>
                <a:off x="4310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5" name="Rectangle 637"/>
              <p:cNvSpPr>
                <a:spLocks noChangeArrowheads="1"/>
              </p:cNvSpPr>
              <p:nvPr/>
            </p:nvSpPr>
            <p:spPr bwMode="auto">
              <a:xfrm>
                <a:off x="4349" y="9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6" name="Rectangle 638"/>
              <p:cNvSpPr>
                <a:spLocks noChangeArrowheads="1"/>
              </p:cNvSpPr>
              <p:nvPr/>
            </p:nvSpPr>
            <p:spPr bwMode="auto">
              <a:xfrm>
                <a:off x="4368" y="9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7" name="Rectangle 639"/>
              <p:cNvSpPr>
                <a:spLocks noChangeArrowheads="1"/>
              </p:cNvSpPr>
              <p:nvPr/>
            </p:nvSpPr>
            <p:spPr bwMode="auto">
              <a:xfrm>
                <a:off x="4419" y="9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8" name="Rectangle 640"/>
              <p:cNvSpPr>
                <a:spLocks noChangeArrowheads="1"/>
              </p:cNvSpPr>
              <p:nvPr/>
            </p:nvSpPr>
            <p:spPr bwMode="auto">
              <a:xfrm>
                <a:off x="4469" y="9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9" name="Rectangle 641"/>
              <p:cNvSpPr>
                <a:spLocks noChangeArrowheads="1"/>
              </p:cNvSpPr>
              <p:nvPr/>
            </p:nvSpPr>
            <p:spPr bwMode="auto">
              <a:xfrm>
                <a:off x="4508" y="9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0" name="Rectangle 642"/>
              <p:cNvSpPr>
                <a:spLocks noChangeArrowheads="1"/>
              </p:cNvSpPr>
              <p:nvPr/>
            </p:nvSpPr>
            <p:spPr bwMode="auto">
              <a:xfrm>
                <a:off x="581" y="104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1" name="Rectangle 643"/>
              <p:cNvSpPr>
                <a:spLocks noChangeArrowheads="1"/>
              </p:cNvSpPr>
              <p:nvPr/>
            </p:nvSpPr>
            <p:spPr bwMode="auto">
              <a:xfrm>
                <a:off x="631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2" name="Rectangle 644"/>
              <p:cNvSpPr>
                <a:spLocks noChangeArrowheads="1"/>
              </p:cNvSpPr>
              <p:nvPr/>
            </p:nvSpPr>
            <p:spPr bwMode="auto">
              <a:xfrm>
                <a:off x="670" y="1045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3" name="Rectangle 645"/>
              <p:cNvSpPr>
                <a:spLocks noChangeArrowheads="1"/>
              </p:cNvSpPr>
              <p:nvPr/>
            </p:nvSpPr>
            <p:spPr bwMode="auto">
              <a:xfrm>
                <a:off x="732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4" name="Rectangle 646"/>
              <p:cNvSpPr>
                <a:spLocks noChangeArrowheads="1"/>
              </p:cNvSpPr>
              <p:nvPr/>
            </p:nvSpPr>
            <p:spPr bwMode="auto">
              <a:xfrm>
                <a:off x="771" y="104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5" name="Rectangle 647"/>
              <p:cNvSpPr>
                <a:spLocks noChangeArrowheads="1"/>
              </p:cNvSpPr>
              <p:nvPr/>
            </p:nvSpPr>
            <p:spPr bwMode="auto">
              <a:xfrm>
                <a:off x="790" y="1045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6" name="Rectangle 648"/>
              <p:cNvSpPr>
                <a:spLocks noChangeArrowheads="1"/>
              </p:cNvSpPr>
              <p:nvPr/>
            </p:nvSpPr>
            <p:spPr bwMode="auto">
              <a:xfrm>
                <a:off x="852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7" name="Rectangle 649"/>
              <p:cNvSpPr>
                <a:spLocks noChangeArrowheads="1"/>
              </p:cNvSpPr>
              <p:nvPr/>
            </p:nvSpPr>
            <p:spPr bwMode="auto">
              <a:xfrm>
                <a:off x="891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8" name="Rectangle 650"/>
              <p:cNvSpPr>
                <a:spLocks noChangeArrowheads="1"/>
              </p:cNvSpPr>
              <p:nvPr/>
            </p:nvSpPr>
            <p:spPr bwMode="auto">
              <a:xfrm>
                <a:off x="930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9" name="Rectangle 651"/>
              <p:cNvSpPr>
                <a:spLocks noChangeArrowheads="1"/>
              </p:cNvSpPr>
              <p:nvPr/>
            </p:nvSpPr>
            <p:spPr bwMode="auto">
              <a:xfrm>
                <a:off x="969" y="104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0" name="Rectangle 652"/>
              <p:cNvSpPr>
                <a:spLocks noChangeArrowheads="1"/>
              </p:cNvSpPr>
              <p:nvPr/>
            </p:nvSpPr>
            <p:spPr bwMode="auto">
              <a:xfrm>
                <a:off x="984" y="104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1" name="Rectangle 653"/>
              <p:cNvSpPr>
                <a:spLocks noChangeArrowheads="1"/>
              </p:cNvSpPr>
              <p:nvPr/>
            </p:nvSpPr>
            <p:spPr bwMode="auto">
              <a:xfrm>
                <a:off x="1000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2" name="Rectangle 654"/>
              <p:cNvSpPr>
                <a:spLocks noChangeArrowheads="1"/>
              </p:cNvSpPr>
              <p:nvPr/>
            </p:nvSpPr>
            <p:spPr bwMode="auto">
              <a:xfrm>
                <a:off x="1039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3" name="Rectangle 655"/>
              <p:cNvSpPr>
                <a:spLocks noChangeArrowheads="1"/>
              </p:cNvSpPr>
              <p:nvPr/>
            </p:nvSpPr>
            <p:spPr bwMode="auto">
              <a:xfrm>
                <a:off x="1077" y="104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4" name="Rectangle 656"/>
              <p:cNvSpPr>
                <a:spLocks noChangeArrowheads="1"/>
              </p:cNvSpPr>
              <p:nvPr/>
            </p:nvSpPr>
            <p:spPr bwMode="auto">
              <a:xfrm>
                <a:off x="1097" y="104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5" name="Rectangle 657"/>
              <p:cNvSpPr>
                <a:spLocks noChangeArrowheads="1"/>
              </p:cNvSpPr>
              <p:nvPr/>
            </p:nvSpPr>
            <p:spPr bwMode="auto">
              <a:xfrm>
                <a:off x="1112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6" name="Rectangle 658"/>
              <p:cNvSpPr>
                <a:spLocks noChangeArrowheads="1"/>
              </p:cNvSpPr>
              <p:nvPr/>
            </p:nvSpPr>
            <p:spPr bwMode="auto">
              <a:xfrm>
                <a:off x="1151" y="104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7" name="Rectangle 659"/>
              <p:cNvSpPr>
                <a:spLocks noChangeArrowheads="1"/>
              </p:cNvSpPr>
              <p:nvPr/>
            </p:nvSpPr>
            <p:spPr bwMode="auto">
              <a:xfrm>
                <a:off x="1169" y="1045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8" name="Rectangle 660"/>
              <p:cNvSpPr>
                <a:spLocks noChangeArrowheads="1"/>
              </p:cNvSpPr>
              <p:nvPr/>
            </p:nvSpPr>
            <p:spPr bwMode="auto">
              <a:xfrm>
                <a:off x="1210" y="104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9" name="Rectangle 661"/>
              <p:cNvSpPr>
                <a:spLocks noChangeArrowheads="1"/>
              </p:cNvSpPr>
              <p:nvPr/>
            </p:nvSpPr>
            <p:spPr bwMode="auto">
              <a:xfrm>
                <a:off x="1230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0" name="Rectangle 662"/>
              <p:cNvSpPr>
                <a:spLocks noChangeArrowheads="1"/>
              </p:cNvSpPr>
              <p:nvPr/>
            </p:nvSpPr>
            <p:spPr bwMode="auto">
              <a:xfrm>
                <a:off x="1266" y="1045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ymp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1" name="Rectangle 663"/>
              <p:cNvSpPr>
                <a:spLocks noChangeArrowheads="1"/>
              </p:cNvSpPr>
              <p:nvPr/>
            </p:nvSpPr>
            <p:spPr bwMode="auto">
              <a:xfrm>
                <a:off x="1398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2" name="Rectangle 664"/>
              <p:cNvSpPr>
                <a:spLocks noChangeArrowheads="1"/>
              </p:cNvSpPr>
              <p:nvPr/>
            </p:nvSpPr>
            <p:spPr bwMode="auto">
              <a:xfrm>
                <a:off x="1437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3" name="Rectangle 665"/>
              <p:cNvSpPr>
                <a:spLocks noChangeArrowheads="1"/>
              </p:cNvSpPr>
              <p:nvPr/>
            </p:nvSpPr>
            <p:spPr bwMode="auto">
              <a:xfrm>
                <a:off x="1475" y="1045"/>
                <a:ext cx="13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4" name="Rectangle 666"/>
              <p:cNvSpPr>
                <a:spLocks noChangeArrowheads="1"/>
              </p:cNvSpPr>
              <p:nvPr/>
            </p:nvSpPr>
            <p:spPr bwMode="auto">
              <a:xfrm>
                <a:off x="1565" y="10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5" name="Rectangle 667"/>
              <p:cNvSpPr>
                <a:spLocks noChangeArrowheads="1"/>
              </p:cNvSpPr>
              <p:nvPr/>
            </p:nvSpPr>
            <p:spPr bwMode="auto">
              <a:xfrm>
                <a:off x="1603" y="1045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6" name="Rectangle 668"/>
              <p:cNvSpPr>
                <a:spLocks noChangeArrowheads="1"/>
              </p:cNvSpPr>
              <p:nvPr/>
            </p:nvSpPr>
            <p:spPr bwMode="auto">
              <a:xfrm>
                <a:off x="2657" y="104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2.96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7" name="Rectangle 669"/>
              <p:cNvSpPr>
                <a:spLocks noChangeArrowheads="1"/>
              </p:cNvSpPr>
              <p:nvPr/>
            </p:nvSpPr>
            <p:spPr bwMode="auto">
              <a:xfrm>
                <a:off x="3107" y="104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8" name="Rectangle 670"/>
              <p:cNvSpPr>
                <a:spLocks noChangeArrowheads="1"/>
              </p:cNvSpPr>
              <p:nvPr/>
            </p:nvSpPr>
            <p:spPr bwMode="auto">
              <a:xfrm>
                <a:off x="3744" y="1045"/>
                <a:ext cx="71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CD247,CD80,CD3D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9" name="Rectangle 671"/>
              <p:cNvSpPr>
                <a:spLocks noChangeArrowheads="1"/>
              </p:cNvSpPr>
              <p:nvPr/>
            </p:nvSpPr>
            <p:spPr bwMode="auto">
              <a:xfrm>
                <a:off x="581" y="1123"/>
                <a:ext cx="18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Syst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0" name="Rectangle 672"/>
              <p:cNvSpPr>
                <a:spLocks noChangeArrowheads="1"/>
              </p:cNvSpPr>
              <p:nvPr/>
            </p:nvSpPr>
            <p:spPr bwMode="auto">
              <a:xfrm>
                <a:off x="716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1" name="Rectangle 673"/>
              <p:cNvSpPr>
                <a:spLocks noChangeArrowheads="1"/>
              </p:cNvSpPr>
              <p:nvPr/>
            </p:nvSpPr>
            <p:spPr bwMode="auto">
              <a:xfrm>
                <a:off x="755" y="1123"/>
                <a:ext cx="11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2" name="Rectangle 674"/>
              <p:cNvSpPr>
                <a:spLocks noChangeArrowheads="1"/>
              </p:cNvSpPr>
              <p:nvPr/>
            </p:nvSpPr>
            <p:spPr bwMode="auto">
              <a:xfrm>
                <a:off x="829" y="112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3" name="Rectangle 675"/>
              <p:cNvSpPr>
                <a:spLocks noChangeArrowheads="1"/>
              </p:cNvSpPr>
              <p:nvPr/>
            </p:nvSpPr>
            <p:spPr bwMode="auto">
              <a:xfrm>
                <a:off x="883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4" name="Rectangle 676"/>
              <p:cNvSpPr>
                <a:spLocks noChangeArrowheads="1"/>
              </p:cNvSpPr>
              <p:nvPr/>
            </p:nvSpPr>
            <p:spPr bwMode="auto">
              <a:xfrm>
                <a:off x="922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5" name="Rectangle 677"/>
              <p:cNvSpPr>
                <a:spLocks noChangeArrowheads="1"/>
              </p:cNvSpPr>
              <p:nvPr/>
            </p:nvSpPr>
            <p:spPr bwMode="auto">
              <a:xfrm>
                <a:off x="961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6" name="Rectangle 678"/>
              <p:cNvSpPr>
                <a:spLocks noChangeArrowheads="1"/>
              </p:cNvSpPr>
              <p:nvPr/>
            </p:nvSpPr>
            <p:spPr bwMode="auto">
              <a:xfrm>
                <a:off x="1000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7" name="Rectangle 679"/>
              <p:cNvSpPr>
                <a:spLocks noChangeArrowheads="1"/>
              </p:cNvSpPr>
              <p:nvPr/>
            </p:nvSpPr>
            <p:spPr bwMode="auto">
              <a:xfrm>
                <a:off x="1039" y="112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8" name="Rectangle 680"/>
              <p:cNvSpPr>
                <a:spLocks noChangeArrowheads="1"/>
              </p:cNvSpPr>
              <p:nvPr/>
            </p:nvSpPr>
            <p:spPr bwMode="auto">
              <a:xfrm>
                <a:off x="1093" y="1123"/>
                <a:ext cx="16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Eryt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9" name="Rectangle 681"/>
              <p:cNvSpPr>
                <a:spLocks noChangeArrowheads="1"/>
              </p:cNvSpPr>
              <p:nvPr/>
            </p:nvSpPr>
            <p:spPr bwMode="auto">
              <a:xfrm>
                <a:off x="1217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0" name="Rectangle 682"/>
              <p:cNvSpPr>
                <a:spLocks noChangeArrowheads="1"/>
              </p:cNvSpPr>
              <p:nvPr/>
            </p:nvSpPr>
            <p:spPr bwMode="auto">
              <a:xfrm>
                <a:off x="1256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1" name="Rectangle 683"/>
              <p:cNvSpPr>
                <a:spLocks noChangeArrowheads="1"/>
              </p:cNvSpPr>
              <p:nvPr/>
            </p:nvSpPr>
            <p:spPr bwMode="auto">
              <a:xfrm>
                <a:off x="1294" y="1123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2" name="Rectangle 684"/>
              <p:cNvSpPr>
                <a:spLocks noChangeArrowheads="1"/>
              </p:cNvSpPr>
              <p:nvPr/>
            </p:nvSpPr>
            <p:spPr bwMode="auto">
              <a:xfrm>
                <a:off x="1391" y="112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3" name="Rectangle 685"/>
              <p:cNvSpPr>
                <a:spLocks noChangeArrowheads="1"/>
              </p:cNvSpPr>
              <p:nvPr/>
            </p:nvSpPr>
            <p:spPr bwMode="auto">
              <a:xfrm>
                <a:off x="1411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4" name="Rectangle 686"/>
              <p:cNvSpPr>
                <a:spLocks noChangeArrowheads="1"/>
              </p:cNvSpPr>
              <p:nvPr/>
            </p:nvSpPr>
            <p:spPr bwMode="auto">
              <a:xfrm>
                <a:off x="1449" y="1123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5" name="Rectangle 687"/>
              <p:cNvSpPr>
                <a:spLocks noChangeArrowheads="1"/>
              </p:cNvSpPr>
              <p:nvPr/>
            </p:nvSpPr>
            <p:spPr bwMode="auto">
              <a:xfrm>
                <a:off x="1523" y="112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6" name="Rectangle 688"/>
              <p:cNvSpPr>
                <a:spLocks noChangeArrowheads="1"/>
              </p:cNvSpPr>
              <p:nvPr/>
            </p:nvSpPr>
            <p:spPr bwMode="auto">
              <a:xfrm>
                <a:off x="1577" y="1123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7" name="Rectangle 689"/>
              <p:cNvSpPr>
                <a:spLocks noChangeArrowheads="1"/>
              </p:cNvSpPr>
              <p:nvPr/>
            </p:nvSpPr>
            <p:spPr bwMode="auto">
              <a:xfrm>
                <a:off x="1639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8" name="Rectangle 690"/>
              <p:cNvSpPr>
                <a:spLocks noChangeArrowheads="1"/>
              </p:cNvSpPr>
              <p:nvPr/>
            </p:nvSpPr>
            <p:spPr bwMode="auto">
              <a:xfrm>
                <a:off x="1678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9" name="Rectangle 691"/>
              <p:cNvSpPr>
                <a:spLocks noChangeArrowheads="1"/>
              </p:cNvSpPr>
              <p:nvPr/>
            </p:nvSpPr>
            <p:spPr bwMode="auto">
              <a:xfrm>
                <a:off x="1717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0" name="Rectangle 692"/>
              <p:cNvSpPr>
                <a:spLocks noChangeArrowheads="1"/>
              </p:cNvSpPr>
              <p:nvPr/>
            </p:nvSpPr>
            <p:spPr bwMode="auto">
              <a:xfrm>
                <a:off x="1756" y="112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" name="Rectangle 693"/>
              <p:cNvSpPr>
                <a:spLocks noChangeArrowheads="1"/>
              </p:cNvSpPr>
              <p:nvPr/>
            </p:nvSpPr>
            <p:spPr bwMode="auto">
              <a:xfrm>
                <a:off x="1771" y="112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" name="Rectangle 694"/>
              <p:cNvSpPr>
                <a:spLocks noChangeArrowheads="1"/>
              </p:cNvSpPr>
              <p:nvPr/>
            </p:nvSpPr>
            <p:spPr bwMode="auto">
              <a:xfrm>
                <a:off x="1787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" name="Rectangle 695"/>
              <p:cNvSpPr>
                <a:spLocks noChangeArrowheads="1"/>
              </p:cNvSpPr>
              <p:nvPr/>
            </p:nvSpPr>
            <p:spPr bwMode="auto">
              <a:xfrm>
                <a:off x="1826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" name="Rectangle 696"/>
              <p:cNvSpPr>
                <a:spLocks noChangeArrowheads="1"/>
              </p:cNvSpPr>
              <p:nvPr/>
            </p:nvSpPr>
            <p:spPr bwMode="auto">
              <a:xfrm>
                <a:off x="2657" y="112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2.95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" name="Rectangle 697"/>
              <p:cNvSpPr>
                <a:spLocks noChangeArrowheads="1"/>
              </p:cNvSpPr>
              <p:nvPr/>
            </p:nvSpPr>
            <p:spPr bwMode="auto">
              <a:xfrm>
                <a:off x="3107" y="112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6" name="Rectangle 698"/>
              <p:cNvSpPr>
                <a:spLocks noChangeArrowheads="1"/>
              </p:cNvSpPr>
              <p:nvPr/>
            </p:nvSpPr>
            <p:spPr bwMode="auto">
              <a:xfrm>
                <a:off x="3744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7" name="Rectangle 699"/>
              <p:cNvSpPr>
                <a:spLocks noChangeArrowheads="1"/>
              </p:cNvSpPr>
              <p:nvPr/>
            </p:nvSpPr>
            <p:spPr bwMode="auto">
              <a:xfrm>
                <a:off x="3794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8" name="Rectangle 700"/>
              <p:cNvSpPr>
                <a:spLocks noChangeArrowheads="1"/>
              </p:cNvSpPr>
              <p:nvPr/>
            </p:nvSpPr>
            <p:spPr bwMode="auto">
              <a:xfrm>
                <a:off x="3845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9" name="Rectangle 701"/>
              <p:cNvSpPr>
                <a:spLocks noChangeArrowheads="1"/>
              </p:cNvSpPr>
              <p:nvPr/>
            </p:nvSpPr>
            <p:spPr bwMode="auto">
              <a:xfrm>
                <a:off x="3883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0" name="Rectangle 702"/>
              <p:cNvSpPr>
                <a:spLocks noChangeArrowheads="1"/>
              </p:cNvSpPr>
              <p:nvPr/>
            </p:nvSpPr>
            <p:spPr bwMode="auto">
              <a:xfrm>
                <a:off x="3922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1" name="Rectangle 703"/>
              <p:cNvSpPr>
                <a:spLocks noChangeArrowheads="1"/>
              </p:cNvSpPr>
              <p:nvPr/>
            </p:nvSpPr>
            <p:spPr bwMode="auto">
              <a:xfrm>
                <a:off x="3961" y="112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2" name="Rectangle 704"/>
              <p:cNvSpPr>
                <a:spLocks noChangeArrowheads="1"/>
              </p:cNvSpPr>
              <p:nvPr/>
            </p:nvSpPr>
            <p:spPr bwMode="auto">
              <a:xfrm>
                <a:off x="3981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" name="Rectangle 705"/>
              <p:cNvSpPr>
                <a:spLocks noChangeArrowheads="1"/>
              </p:cNvSpPr>
              <p:nvPr/>
            </p:nvSpPr>
            <p:spPr bwMode="auto">
              <a:xfrm>
                <a:off x="4019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4" name="Rectangle 706"/>
              <p:cNvSpPr>
                <a:spLocks noChangeArrowheads="1"/>
              </p:cNvSpPr>
              <p:nvPr/>
            </p:nvSpPr>
            <p:spPr bwMode="auto">
              <a:xfrm>
                <a:off x="4070" y="1123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5" name="Rectangle 707"/>
              <p:cNvSpPr>
                <a:spLocks noChangeArrowheads="1"/>
              </p:cNvSpPr>
              <p:nvPr/>
            </p:nvSpPr>
            <p:spPr bwMode="auto">
              <a:xfrm>
                <a:off x="4136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6" name="Rectangle 708"/>
              <p:cNvSpPr>
                <a:spLocks noChangeArrowheads="1"/>
              </p:cNvSpPr>
              <p:nvPr/>
            </p:nvSpPr>
            <p:spPr bwMode="auto">
              <a:xfrm>
                <a:off x="4186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7" name="Rectangle 709"/>
              <p:cNvSpPr>
                <a:spLocks noChangeArrowheads="1"/>
              </p:cNvSpPr>
              <p:nvPr/>
            </p:nvSpPr>
            <p:spPr bwMode="auto">
              <a:xfrm>
                <a:off x="4236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8" name="Rectangle 710"/>
              <p:cNvSpPr>
                <a:spLocks noChangeArrowheads="1"/>
              </p:cNvSpPr>
              <p:nvPr/>
            </p:nvSpPr>
            <p:spPr bwMode="auto">
              <a:xfrm>
                <a:off x="4275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9" name="Rectangle 711"/>
              <p:cNvSpPr>
                <a:spLocks noChangeArrowheads="1"/>
              </p:cNvSpPr>
              <p:nvPr/>
            </p:nvSpPr>
            <p:spPr bwMode="auto">
              <a:xfrm>
                <a:off x="4314" y="112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0" name="Rectangle 712"/>
              <p:cNvSpPr>
                <a:spLocks noChangeArrowheads="1"/>
              </p:cNvSpPr>
              <p:nvPr/>
            </p:nvSpPr>
            <p:spPr bwMode="auto">
              <a:xfrm>
                <a:off x="4334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1" name="Rectangle 713"/>
              <p:cNvSpPr>
                <a:spLocks noChangeArrowheads="1"/>
              </p:cNvSpPr>
              <p:nvPr/>
            </p:nvSpPr>
            <p:spPr bwMode="auto">
              <a:xfrm>
                <a:off x="4384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2" name="Rectangle 714"/>
              <p:cNvSpPr>
                <a:spLocks noChangeArrowheads="1"/>
              </p:cNvSpPr>
              <p:nvPr/>
            </p:nvSpPr>
            <p:spPr bwMode="auto">
              <a:xfrm>
                <a:off x="4434" y="112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3" name="Rectangle 715"/>
              <p:cNvSpPr>
                <a:spLocks noChangeArrowheads="1"/>
              </p:cNvSpPr>
              <p:nvPr/>
            </p:nvSpPr>
            <p:spPr bwMode="auto">
              <a:xfrm>
                <a:off x="4473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4" name="Rectangle 716"/>
              <p:cNvSpPr>
                <a:spLocks noChangeArrowheads="1"/>
              </p:cNvSpPr>
              <p:nvPr/>
            </p:nvSpPr>
            <p:spPr bwMode="auto">
              <a:xfrm>
                <a:off x="4524" y="112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5" name="Rectangle 717"/>
              <p:cNvSpPr>
                <a:spLocks noChangeArrowheads="1"/>
              </p:cNvSpPr>
              <p:nvPr/>
            </p:nvSpPr>
            <p:spPr bwMode="auto">
              <a:xfrm>
                <a:off x="4543" y="112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6" name="Rectangle 718"/>
              <p:cNvSpPr>
                <a:spLocks noChangeArrowheads="1"/>
              </p:cNvSpPr>
              <p:nvPr/>
            </p:nvSpPr>
            <p:spPr bwMode="auto">
              <a:xfrm>
                <a:off x="4562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7" name="Rectangle 719"/>
              <p:cNvSpPr>
                <a:spLocks noChangeArrowheads="1"/>
              </p:cNvSpPr>
              <p:nvPr/>
            </p:nvSpPr>
            <p:spPr bwMode="auto">
              <a:xfrm>
                <a:off x="4613" y="1123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8" name="Rectangle 720"/>
              <p:cNvSpPr>
                <a:spLocks noChangeArrowheads="1"/>
              </p:cNvSpPr>
              <p:nvPr/>
            </p:nvSpPr>
            <p:spPr bwMode="auto">
              <a:xfrm>
                <a:off x="4745" y="112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9" name="Rectangle 721"/>
              <p:cNvSpPr>
                <a:spLocks noChangeArrowheads="1"/>
              </p:cNvSpPr>
              <p:nvPr/>
            </p:nvSpPr>
            <p:spPr bwMode="auto">
              <a:xfrm>
                <a:off x="581" y="120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0" name="Rectangle 722"/>
              <p:cNvSpPr>
                <a:spLocks noChangeArrowheads="1"/>
              </p:cNvSpPr>
              <p:nvPr/>
            </p:nvSpPr>
            <p:spPr bwMode="auto">
              <a:xfrm>
                <a:off x="631" y="1202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1" name="Rectangle 723"/>
              <p:cNvSpPr>
                <a:spLocks noChangeArrowheads="1"/>
              </p:cNvSpPr>
              <p:nvPr/>
            </p:nvSpPr>
            <p:spPr bwMode="auto">
              <a:xfrm>
                <a:off x="686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2" name="Rectangle 724"/>
              <p:cNvSpPr>
                <a:spLocks noChangeArrowheads="1"/>
              </p:cNvSpPr>
              <p:nvPr/>
            </p:nvSpPr>
            <p:spPr bwMode="auto">
              <a:xfrm>
                <a:off x="724" y="12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3" name="Rectangle 725"/>
              <p:cNvSpPr>
                <a:spLocks noChangeArrowheads="1"/>
              </p:cNvSpPr>
              <p:nvPr/>
            </p:nvSpPr>
            <p:spPr bwMode="auto">
              <a:xfrm>
                <a:off x="744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4" name="Rectangle 726"/>
              <p:cNvSpPr>
                <a:spLocks noChangeArrowheads="1"/>
              </p:cNvSpPr>
              <p:nvPr/>
            </p:nvSpPr>
            <p:spPr bwMode="auto">
              <a:xfrm>
                <a:off x="782" y="120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xi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5" name="Rectangle 727"/>
              <p:cNvSpPr>
                <a:spLocks noChangeArrowheads="1"/>
              </p:cNvSpPr>
              <p:nvPr/>
            </p:nvSpPr>
            <p:spPr bwMode="auto">
              <a:xfrm>
                <a:off x="833" y="1202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6" name="Rectangle 728"/>
              <p:cNvSpPr>
                <a:spLocks noChangeArrowheads="1"/>
              </p:cNvSpPr>
              <p:nvPr/>
            </p:nvSpPr>
            <p:spPr bwMode="auto">
              <a:xfrm>
                <a:off x="886" y="120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7" name="Rectangle 729"/>
              <p:cNvSpPr>
                <a:spLocks noChangeArrowheads="1"/>
              </p:cNvSpPr>
              <p:nvPr/>
            </p:nvSpPr>
            <p:spPr bwMode="auto">
              <a:xfrm>
                <a:off x="927" y="12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8" name="Rectangle 730"/>
              <p:cNvSpPr>
                <a:spLocks noChangeArrowheads="1"/>
              </p:cNvSpPr>
              <p:nvPr/>
            </p:nvSpPr>
            <p:spPr bwMode="auto">
              <a:xfrm>
                <a:off x="947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9" name="Rectangle 731"/>
              <p:cNvSpPr>
                <a:spLocks noChangeArrowheads="1"/>
              </p:cNvSpPr>
              <p:nvPr/>
            </p:nvSpPr>
            <p:spPr bwMode="auto">
              <a:xfrm>
                <a:off x="983" y="1202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ymp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0" name="Rectangle 732"/>
              <p:cNvSpPr>
                <a:spLocks noChangeArrowheads="1"/>
              </p:cNvSpPr>
              <p:nvPr/>
            </p:nvSpPr>
            <p:spPr bwMode="auto">
              <a:xfrm>
                <a:off x="1114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1" name="Rectangle 733"/>
              <p:cNvSpPr>
                <a:spLocks noChangeArrowheads="1"/>
              </p:cNvSpPr>
              <p:nvPr/>
            </p:nvSpPr>
            <p:spPr bwMode="auto">
              <a:xfrm>
                <a:off x="1153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2" name="Rectangle 734"/>
              <p:cNvSpPr>
                <a:spLocks noChangeArrowheads="1"/>
              </p:cNvSpPr>
              <p:nvPr/>
            </p:nvSpPr>
            <p:spPr bwMode="auto">
              <a:xfrm>
                <a:off x="1192" y="1202"/>
                <a:ext cx="13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3" name="Rectangle 735"/>
              <p:cNvSpPr>
                <a:spLocks noChangeArrowheads="1"/>
              </p:cNvSpPr>
              <p:nvPr/>
            </p:nvSpPr>
            <p:spPr bwMode="auto">
              <a:xfrm>
                <a:off x="1282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4" name="Rectangle 736"/>
              <p:cNvSpPr>
                <a:spLocks noChangeArrowheads="1"/>
              </p:cNvSpPr>
              <p:nvPr/>
            </p:nvSpPr>
            <p:spPr bwMode="auto">
              <a:xfrm>
                <a:off x="1320" y="1202"/>
                <a:ext cx="16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5" name="Rectangle 737"/>
              <p:cNvSpPr>
                <a:spLocks noChangeArrowheads="1"/>
              </p:cNvSpPr>
              <p:nvPr/>
            </p:nvSpPr>
            <p:spPr bwMode="auto">
              <a:xfrm>
                <a:off x="1440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6" name="Rectangle 738"/>
              <p:cNvSpPr>
                <a:spLocks noChangeArrowheads="1"/>
              </p:cNvSpPr>
              <p:nvPr/>
            </p:nvSpPr>
            <p:spPr bwMode="auto">
              <a:xfrm>
                <a:off x="1479" y="120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7" name="Rectangle 739"/>
              <p:cNvSpPr>
                <a:spLocks noChangeArrowheads="1"/>
              </p:cNvSpPr>
              <p:nvPr/>
            </p:nvSpPr>
            <p:spPr bwMode="auto">
              <a:xfrm>
                <a:off x="1494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8" name="Rectangle 740"/>
              <p:cNvSpPr>
                <a:spLocks noChangeArrowheads="1"/>
              </p:cNvSpPr>
              <p:nvPr/>
            </p:nvSpPr>
            <p:spPr bwMode="auto">
              <a:xfrm>
                <a:off x="1533" y="12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9" name="Rectangle 741"/>
              <p:cNvSpPr>
                <a:spLocks noChangeArrowheads="1"/>
              </p:cNvSpPr>
              <p:nvPr/>
            </p:nvSpPr>
            <p:spPr bwMode="auto">
              <a:xfrm>
                <a:off x="1553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0" name="Rectangle 742"/>
              <p:cNvSpPr>
                <a:spLocks noChangeArrowheads="1"/>
              </p:cNvSpPr>
              <p:nvPr/>
            </p:nvSpPr>
            <p:spPr bwMode="auto">
              <a:xfrm>
                <a:off x="1592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1" name="Rectangle 743"/>
              <p:cNvSpPr>
                <a:spLocks noChangeArrowheads="1"/>
              </p:cNvSpPr>
              <p:nvPr/>
            </p:nvSpPr>
            <p:spPr bwMode="auto">
              <a:xfrm>
                <a:off x="1630" y="12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2" name="Rectangle 744"/>
              <p:cNvSpPr>
                <a:spLocks noChangeArrowheads="1"/>
              </p:cNvSpPr>
              <p:nvPr/>
            </p:nvSpPr>
            <p:spPr bwMode="auto">
              <a:xfrm>
                <a:off x="1646" y="1202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3" name="Rectangle 745"/>
              <p:cNvSpPr>
                <a:spLocks noChangeArrowheads="1"/>
              </p:cNvSpPr>
              <p:nvPr/>
            </p:nvSpPr>
            <p:spPr bwMode="auto">
              <a:xfrm>
                <a:off x="1731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4" name="Rectangle 746"/>
              <p:cNvSpPr>
                <a:spLocks noChangeArrowheads="1"/>
              </p:cNvSpPr>
              <p:nvPr/>
            </p:nvSpPr>
            <p:spPr bwMode="auto">
              <a:xfrm>
                <a:off x="1770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5" name="Rectangle 747"/>
              <p:cNvSpPr>
                <a:spLocks noChangeArrowheads="1"/>
              </p:cNvSpPr>
              <p:nvPr/>
            </p:nvSpPr>
            <p:spPr bwMode="auto">
              <a:xfrm>
                <a:off x="1809" y="12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6" name="Rectangle 748"/>
              <p:cNvSpPr>
                <a:spLocks noChangeArrowheads="1"/>
              </p:cNvSpPr>
              <p:nvPr/>
            </p:nvSpPr>
            <p:spPr bwMode="auto">
              <a:xfrm>
                <a:off x="1828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7" name="Rectangle 749"/>
              <p:cNvSpPr>
                <a:spLocks noChangeArrowheads="1"/>
              </p:cNvSpPr>
              <p:nvPr/>
            </p:nvSpPr>
            <p:spPr bwMode="auto">
              <a:xfrm>
                <a:off x="1867" y="120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8" name="Rectangle 750"/>
              <p:cNvSpPr>
                <a:spLocks noChangeArrowheads="1"/>
              </p:cNvSpPr>
              <p:nvPr/>
            </p:nvSpPr>
            <p:spPr bwMode="auto">
              <a:xfrm>
                <a:off x="1918" y="1202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9" name="Rectangle 751"/>
              <p:cNvSpPr>
                <a:spLocks noChangeArrowheads="1"/>
              </p:cNvSpPr>
              <p:nvPr/>
            </p:nvSpPr>
            <p:spPr bwMode="auto">
              <a:xfrm>
                <a:off x="1971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0" name="Rectangle 752"/>
              <p:cNvSpPr>
                <a:spLocks noChangeArrowheads="1"/>
              </p:cNvSpPr>
              <p:nvPr/>
            </p:nvSpPr>
            <p:spPr bwMode="auto">
              <a:xfrm>
                <a:off x="2010" y="12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1" name="Rectangle 753"/>
              <p:cNvSpPr>
                <a:spLocks noChangeArrowheads="1"/>
              </p:cNvSpPr>
              <p:nvPr/>
            </p:nvSpPr>
            <p:spPr bwMode="auto">
              <a:xfrm>
                <a:off x="2030" y="12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2" name="Rectangle 754"/>
              <p:cNvSpPr>
                <a:spLocks noChangeArrowheads="1"/>
              </p:cNvSpPr>
              <p:nvPr/>
            </p:nvSpPr>
            <p:spPr bwMode="auto">
              <a:xfrm>
                <a:off x="2048" y="120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3" name="Rectangle 755"/>
              <p:cNvSpPr>
                <a:spLocks noChangeArrowheads="1"/>
              </p:cNvSpPr>
              <p:nvPr/>
            </p:nvSpPr>
            <p:spPr bwMode="auto">
              <a:xfrm>
                <a:off x="2083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4" name="Rectangle 756"/>
              <p:cNvSpPr>
                <a:spLocks noChangeArrowheads="1"/>
              </p:cNvSpPr>
              <p:nvPr/>
            </p:nvSpPr>
            <p:spPr bwMode="auto">
              <a:xfrm>
                <a:off x="2122" y="1202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5" name="Rectangle 757"/>
              <p:cNvSpPr>
                <a:spLocks noChangeArrowheads="1"/>
              </p:cNvSpPr>
              <p:nvPr/>
            </p:nvSpPr>
            <p:spPr bwMode="auto">
              <a:xfrm>
                <a:off x="2184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6" name="Rectangle 758"/>
              <p:cNvSpPr>
                <a:spLocks noChangeArrowheads="1"/>
              </p:cNvSpPr>
              <p:nvPr/>
            </p:nvSpPr>
            <p:spPr bwMode="auto">
              <a:xfrm>
                <a:off x="2223" y="12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7" name="Rectangle 759"/>
              <p:cNvSpPr>
                <a:spLocks noChangeArrowheads="1"/>
              </p:cNvSpPr>
              <p:nvPr/>
            </p:nvSpPr>
            <p:spPr bwMode="auto">
              <a:xfrm>
                <a:off x="2242" y="12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8" name="Rectangle 760"/>
              <p:cNvSpPr>
                <a:spLocks noChangeArrowheads="1"/>
              </p:cNvSpPr>
              <p:nvPr/>
            </p:nvSpPr>
            <p:spPr bwMode="auto">
              <a:xfrm>
                <a:off x="2261" y="120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9" name="Rectangle 761"/>
              <p:cNvSpPr>
                <a:spLocks noChangeArrowheads="1"/>
              </p:cNvSpPr>
              <p:nvPr/>
            </p:nvSpPr>
            <p:spPr bwMode="auto">
              <a:xfrm>
                <a:off x="2312" y="12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0" name="Rectangle 762"/>
              <p:cNvSpPr>
                <a:spLocks noChangeArrowheads="1"/>
              </p:cNvSpPr>
              <p:nvPr/>
            </p:nvSpPr>
            <p:spPr bwMode="auto">
              <a:xfrm>
                <a:off x="2350" y="120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1" name="Rectangle 763"/>
              <p:cNvSpPr>
                <a:spLocks noChangeArrowheads="1"/>
              </p:cNvSpPr>
              <p:nvPr/>
            </p:nvSpPr>
            <p:spPr bwMode="auto">
              <a:xfrm>
                <a:off x="2366" y="120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2" name="Rectangle 764"/>
              <p:cNvSpPr>
                <a:spLocks noChangeArrowheads="1"/>
              </p:cNvSpPr>
              <p:nvPr/>
            </p:nvSpPr>
            <p:spPr bwMode="auto">
              <a:xfrm>
                <a:off x="2382" y="1202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3" name="Rectangle 765"/>
              <p:cNvSpPr>
                <a:spLocks noChangeArrowheads="1"/>
              </p:cNvSpPr>
              <p:nvPr/>
            </p:nvSpPr>
            <p:spPr bwMode="auto">
              <a:xfrm>
                <a:off x="2657" y="120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2.24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4" name="Rectangle 766"/>
              <p:cNvSpPr>
                <a:spLocks noChangeArrowheads="1"/>
              </p:cNvSpPr>
              <p:nvPr/>
            </p:nvSpPr>
            <p:spPr bwMode="auto">
              <a:xfrm>
                <a:off x="3107" y="120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5" name="Rectangle 767"/>
              <p:cNvSpPr>
                <a:spLocks noChangeArrowheads="1"/>
              </p:cNvSpPr>
              <p:nvPr/>
            </p:nvSpPr>
            <p:spPr bwMode="auto">
              <a:xfrm>
                <a:off x="3744" y="1202"/>
                <a:ext cx="49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CD247,CD3D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6" name="Rectangle 768"/>
              <p:cNvSpPr>
                <a:spLocks noChangeArrowheads="1"/>
              </p:cNvSpPr>
              <p:nvPr/>
            </p:nvSpPr>
            <p:spPr bwMode="auto">
              <a:xfrm>
                <a:off x="581" y="1280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7" name="Rectangle 769"/>
              <p:cNvSpPr>
                <a:spLocks noChangeArrowheads="1"/>
              </p:cNvSpPr>
              <p:nvPr/>
            </p:nvSpPr>
            <p:spPr bwMode="auto">
              <a:xfrm>
                <a:off x="620" y="1280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8" name="Rectangle 770"/>
              <p:cNvSpPr>
                <a:spLocks noChangeArrowheads="1"/>
              </p:cNvSpPr>
              <p:nvPr/>
            </p:nvSpPr>
            <p:spPr bwMode="auto">
              <a:xfrm>
                <a:off x="693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9" name="Rectangle 771"/>
              <p:cNvSpPr>
                <a:spLocks noChangeArrowheads="1"/>
              </p:cNvSpPr>
              <p:nvPr/>
            </p:nvSpPr>
            <p:spPr bwMode="auto">
              <a:xfrm>
                <a:off x="732" y="128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0" name="Rectangle 772"/>
              <p:cNvSpPr>
                <a:spLocks noChangeArrowheads="1"/>
              </p:cNvSpPr>
              <p:nvPr/>
            </p:nvSpPr>
            <p:spPr bwMode="auto">
              <a:xfrm>
                <a:off x="752" y="128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1" name="Rectangle 773"/>
              <p:cNvSpPr>
                <a:spLocks noChangeArrowheads="1"/>
              </p:cNvSpPr>
              <p:nvPr/>
            </p:nvSpPr>
            <p:spPr bwMode="auto">
              <a:xfrm>
                <a:off x="771" y="128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2" name="Rectangle 774"/>
              <p:cNvSpPr>
                <a:spLocks noChangeArrowheads="1"/>
              </p:cNvSpPr>
              <p:nvPr/>
            </p:nvSpPr>
            <p:spPr bwMode="auto">
              <a:xfrm>
                <a:off x="790" y="128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3" name="Rectangle 775"/>
              <p:cNvSpPr>
                <a:spLocks noChangeArrowheads="1"/>
              </p:cNvSpPr>
              <p:nvPr/>
            </p:nvSpPr>
            <p:spPr bwMode="auto">
              <a:xfrm>
                <a:off x="840" y="128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4" name="Rectangle 776"/>
              <p:cNvSpPr>
                <a:spLocks noChangeArrowheads="1"/>
              </p:cNvSpPr>
              <p:nvPr/>
            </p:nvSpPr>
            <p:spPr bwMode="auto">
              <a:xfrm>
                <a:off x="856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5" name="Rectangle 777"/>
              <p:cNvSpPr>
                <a:spLocks noChangeArrowheads="1"/>
              </p:cNvSpPr>
              <p:nvPr/>
            </p:nvSpPr>
            <p:spPr bwMode="auto">
              <a:xfrm>
                <a:off x="895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6" name="Rectangle 778"/>
              <p:cNvSpPr>
                <a:spLocks noChangeArrowheads="1"/>
              </p:cNvSpPr>
              <p:nvPr/>
            </p:nvSpPr>
            <p:spPr bwMode="auto">
              <a:xfrm>
                <a:off x="934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7" name="Rectangle 779"/>
              <p:cNvSpPr>
                <a:spLocks noChangeArrowheads="1"/>
              </p:cNvSpPr>
              <p:nvPr/>
            </p:nvSpPr>
            <p:spPr bwMode="auto">
              <a:xfrm>
                <a:off x="973" y="128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8" name="Rectangle 780"/>
              <p:cNvSpPr>
                <a:spLocks noChangeArrowheads="1"/>
              </p:cNvSpPr>
              <p:nvPr/>
            </p:nvSpPr>
            <p:spPr bwMode="auto">
              <a:xfrm>
                <a:off x="992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9" name="Rectangle 781"/>
              <p:cNvSpPr>
                <a:spLocks noChangeArrowheads="1"/>
              </p:cNvSpPr>
              <p:nvPr/>
            </p:nvSpPr>
            <p:spPr bwMode="auto">
              <a:xfrm>
                <a:off x="1031" y="1280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0" name="Rectangle 782"/>
              <p:cNvSpPr>
                <a:spLocks noChangeArrowheads="1"/>
              </p:cNvSpPr>
              <p:nvPr/>
            </p:nvSpPr>
            <p:spPr bwMode="auto">
              <a:xfrm>
                <a:off x="1085" y="1280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1" name="Rectangle 783"/>
              <p:cNvSpPr>
                <a:spLocks noChangeArrowheads="1"/>
              </p:cNvSpPr>
              <p:nvPr/>
            </p:nvSpPr>
            <p:spPr bwMode="auto">
              <a:xfrm>
                <a:off x="1182" y="128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2" name="Rectangle 784"/>
              <p:cNvSpPr>
                <a:spLocks noChangeArrowheads="1"/>
              </p:cNvSpPr>
              <p:nvPr/>
            </p:nvSpPr>
            <p:spPr bwMode="auto">
              <a:xfrm>
                <a:off x="1197" y="128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3" name="Rectangle 785"/>
              <p:cNvSpPr>
                <a:spLocks noChangeArrowheads="1"/>
              </p:cNvSpPr>
              <p:nvPr/>
            </p:nvSpPr>
            <p:spPr bwMode="auto">
              <a:xfrm>
                <a:off x="1213" y="128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4" name="Rectangle 786"/>
              <p:cNvSpPr>
                <a:spLocks noChangeArrowheads="1"/>
              </p:cNvSpPr>
              <p:nvPr/>
            </p:nvSpPr>
            <p:spPr bwMode="auto">
              <a:xfrm>
                <a:off x="1229" y="128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5" name="Rectangle 787"/>
              <p:cNvSpPr>
                <a:spLocks noChangeArrowheads="1"/>
              </p:cNvSpPr>
              <p:nvPr/>
            </p:nvSpPr>
            <p:spPr bwMode="auto">
              <a:xfrm>
                <a:off x="1248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6" name="Rectangle 788"/>
              <p:cNvSpPr>
                <a:spLocks noChangeArrowheads="1"/>
              </p:cNvSpPr>
              <p:nvPr/>
            </p:nvSpPr>
            <p:spPr bwMode="auto">
              <a:xfrm>
                <a:off x="1287" y="1280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7" name="Rectangle 789"/>
              <p:cNvSpPr>
                <a:spLocks noChangeArrowheads="1"/>
              </p:cNvSpPr>
              <p:nvPr/>
            </p:nvSpPr>
            <p:spPr bwMode="auto">
              <a:xfrm>
                <a:off x="1341" y="1280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8" name="Rectangle 790"/>
              <p:cNvSpPr>
                <a:spLocks noChangeArrowheads="1"/>
              </p:cNvSpPr>
              <p:nvPr/>
            </p:nvSpPr>
            <p:spPr bwMode="auto">
              <a:xfrm>
                <a:off x="1403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9" name="Rectangle 791"/>
              <p:cNvSpPr>
                <a:spLocks noChangeArrowheads="1"/>
              </p:cNvSpPr>
              <p:nvPr/>
            </p:nvSpPr>
            <p:spPr bwMode="auto">
              <a:xfrm>
                <a:off x="1441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0" name="Rectangle 792"/>
              <p:cNvSpPr>
                <a:spLocks noChangeArrowheads="1"/>
              </p:cNvSpPr>
              <p:nvPr/>
            </p:nvSpPr>
            <p:spPr bwMode="auto">
              <a:xfrm>
                <a:off x="1480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1" name="Rectangle 793"/>
              <p:cNvSpPr>
                <a:spLocks noChangeArrowheads="1"/>
              </p:cNvSpPr>
              <p:nvPr/>
            </p:nvSpPr>
            <p:spPr bwMode="auto">
              <a:xfrm>
                <a:off x="1519" y="128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2" name="Rectangle 794"/>
              <p:cNvSpPr>
                <a:spLocks noChangeArrowheads="1"/>
              </p:cNvSpPr>
              <p:nvPr/>
            </p:nvSpPr>
            <p:spPr bwMode="auto">
              <a:xfrm>
                <a:off x="1535" y="128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3" name="Rectangle 795"/>
              <p:cNvSpPr>
                <a:spLocks noChangeArrowheads="1"/>
              </p:cNvSpPr>
              <p:nvPr/>
            </p:nvSpPr>
            <p:spPr bwMode="auto">
              <a:xfrm>
                <a:off x="1550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4" name="Rectangle 796"/>
              <p:cNvSpPr>
                <a:spLocks noChangeArrowheads="1"/>
              </p:cNvSpPr>
              <p:nvPr/>
            </p:nvSpPr>
            <p:spPr bwMode="auto">
              <a:xfrm>
                <a:off x="1589" y="12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5" name="Rectangle 797"/>
              <p:cNvSpPr>
                <a:spLocks noChangeArrowheads="1"/>
              </p:cNvSpPr>
              <p:nvPr/>
            </p:nvSpPr>
            <p:spPr bwMode="auto">
              <a:xfrm>
                <a:off x="2657" y="128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2.15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6" name="Rectangle 798"/>
              <p:cNvSpPr>
                <a:spLocks noChangeArrowheads="1"/>
              </p:cNvSpPr>
              <p:nvPr/>
            </p:nvSpPr>
            <p:spPr bwMode="auto">
              <a:xfrm>
                <a:off x="3107" y="128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7" name="Rectangle 799"/>
              <p:cNvSpPr>
                <a:spLocks noChangeArrowheads="1"/>
              </p:cNvSpPr>
              <p:nvPr/>
            </p:nvSpPr>
            <p:spPr bwMode="auto">
              <a:xfrm>
                <a:off x="3744" y="1280"/>
                <a:ext cx="71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CD247,CD80,CD3D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8" name="Rectangle 800"/>
              <p:cNvSpPr>
                <a:spLocks noChangeArrowheads="1"/>
              </p:cNvSpPr>
              <p:nvPr/>
            </p:nvSpPr>
            <p:spPr bwMode="auto">
              <a:xfrm>
                <a:off x="581" y="1358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9" name="Rectangle 801"/>
              <p:cNvSpPr>
                <a:spLocks noChangeArrowheads="1"/>
              </p:cNvSpPr>
              <p:nvPr/>
            </p:nvSpPr>
            <p:spPr bwMode="auto">
              <a:xfrm>
                <a:off x="678" y="135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0" name="Rectangle 802"/>
              <p:cNvSpPr>
                <a:spLocks noChangeArrowheads="1"/>
              </p:cNvSpPr>
              <p:nvPr/>
            </p:nvSpPr>
            <p:spPr bwMode="auto">
              <a:xfrm>
                <a:off x="693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1" name="Rectangle 803"/>
              <p:cNvSpPr>
                <a:spLocks noChangeArrowheads="1"/>
              </p:cNvSpPr>
              <p:nvPr/>
            </p:nvSpPr>
            <p:spPr bwMode="auto">
              <a:xfrm>
                <a:off x="732" y="1358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2" name="Rectangle 804"/>
              <p:cNvSpPr>
                <a:spLocks noChangeArrowheads="1"/>
              </p:cNvSpPr>
              <p:nvPr/>
            </p:nvSpPr>
            <p:spPr bwMode="auto">
              <a:xfrm>
                <a:off x="806" y="135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3" name="Rectangle 805"/>
              <p:cNvSpPr>
                <a:spLocks noChangeArrowheads="1"/>
              </p:cNvSpPr>
              <p:nvPr/>
            </p:nvSpPr>
            <p:spPr bwMode="auto">
              <a:xfrm>
                <a:off x="821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4" name="Rectangle 806"/>
              <p:cNvSpPr>
                <a:spLocks noChangeArrowheads="1"/>
              </p:cNvSpPr>
              <p:nvPr/>
            </p:nvSpPr>
            <p:spPr bwMode="auto">
              <a:xfrm>
                <a:off x="860" y="1358"/>
                <a:ext cx="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5" name="Rectangle 807"/>
              <p:cNvSpPr>
                <a:spLocks noChangeArrowheads="1"/>
              </p:cNvSpPr>
              <p:nvPr/>
            </p:nvSpPr>
            <p:spPr bwMode="auto">
              <a:xfrm>
                <a:off x="903" y="1358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" name="Group 1009"/>
            <p:cNvGrpSpPr>
              <a:grpSpLocks/>
            </p:cNvGrpSpPr>
            <p:nvPr/>
          </p:nvGrpSpPr>
          <p:grpSpPr bwMode="auto">
            <a:xfrm>
              <a:off x="795914" y="2294657"/>
              <a:ext cx="6921742" cy="872179"/>
              <a:chOff x="581" y="1358"/>
              <a:chExt cx="4286" cy="567"/>
            </a:xfrm>
          </p:grpSpPr>
          <p:sp>
            <p:nvSpPr>
              <p:cNvPr id="1066" name="Rectangle 809"/>
              <p:cNvSpPr>
                <a:spLocks noChangeArrowheads="1"/>
              </p:cNvSpPr>
              <p:nvPr/>
            </p:nvSpPr>
            <p:spPr bwMode="auto">
              <a:xfrm>
                <a:off x="1000" y="1358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7" name="Rectangle 810"/>
              <p:cNvSpPr>
                <a:spLocks noChangeArrowheads="1"/>
              </p:cNvSpPr>
              <p:nvPr/>
            </p:nvSpPr>
            <p:spPr bwMode="auto">
              <a:xfrm>
                <a:off x="1073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8" name="Rectangle 811"/>
              <p:cNvSpPr>
                <a:spLocks noChangeArrowheads="1"/>
              </p:cNvSpPr>
              <p:nvPr/>
            </p:nvSpPr>
            <p:spPr bwMode="auto">
              <a:xfrm>
                <a:off x="1112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9" name="Rectangle 812"/>
              <p:cNvSpPr>
                <a:spLocks noChangeArrowheads="1"/>
              </p:cNvSpPr>
              <p:nvPr/>
            </p:nvSpPr>
            <p:spPr bwMode="auto">
              <a:xfrm>
                <a:off x="1151" y="135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0" name="Rectangle 813"/>
              <p:cNvSpPr>
                <a:spLocks noChangeArrowheads="1"/>
              </p:cNvSpPr>
              <p:nvPr/>
            </p:nvSpPr>
            <p:spPr bwMode="auto">
              <a:xfrm>
                <a:off x="1166" y="1358"/>
                <a:ext cx="19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sms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1" name="Rectangle 814"/>
              <p:cNvSpPr>
                <a:spLocks noChangeArrowheads="1"/>
              </p:cNvSpPr>
              <p:nvPr/>
            </p:nvSpPr>
            <p:spPr bwMode="auto">
              <a:xfrm>
                <a:off x="1314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2" name="Rectangle 815"/>
              <p:cNvSpPr>
                <a:spLocks noChangeArrowheads="1"/>
              </p:cNvSpPr>
              <p:nvPr/>
            </p:nvSpPr>
            <p:spPr bwMode="auto">
              <a:xfrm>
                <a:off x="1352" y="13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3" name="Rectangle 816"/>
              <p:cNvSpPr>
                <a:spLocks noChangeArrowheads="1"/>
              </p:cNvSpPr>
              <p:nvPr/>
            </p:nvSpPr>
            <p:spPr bwMode="auto">
              <a:xfrm>
                <a:off x="1372" y="13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4" name="Rectangle 817"/>
              <p:cNvSpPr>
                <a:spLocks noChangeArrowheads="1"/>
              </p:cNvSpPr>
              <p:nvPr/>
            </p:nvSpPr>
            <p:spPr bwMode="auto">
              <a:xfrm>
                <a:off x="1391" y="13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5" name="Rectangle 818"/>
              <p:cNvSpPr>
                <a:spLocks noChangeArrowheads="1"/>
              </p:cNvSpPr>
              <p:nvPr/>
            </p:nvSpPr>
            <p:spPr bwMode="auto">
              <a:xfrm>
                <a:off x="1441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6" name="Rectangle 819"/>
              <p:cNvSpPr>
                <a:spLocks noChangeArrowheads="1"/>
              </p:cNvSpPr>
              <p:nvPr/>
            </p:nvSpPr>
            <p:spPr bwMode="auto">
              <a:xfrm>
                <a:off x="1480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7" name="Rectangle 820"/>
              <p:cNvSpPr>
                <a:spLocks noChangeArrowheads="1"/>
              </p:cNvSpPr>
              <p:nvPr/>
            </p:nvSpPr>
            <p:spPr bwMode="auto">
              <a:xfrm>
                <a:off x="1519" y="1358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8" name="Rectangle 821"/>
              <p:cNvSpPr>
                <a:spLocks noChangeArrowheads="1"/>
              </p:cNvSpPr>
              <p:nvPr/>
            </p:nvSpPr>
            <p:spPr bwMode="auto">
              <a:xfrm>
                <a:off x="1593" y="1358"/>
                <a:ext cx="5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9" name="Rectangle 822"/>
              <p:cNvSpPr>
                <a:spLocks noChangeArrowheads="1"/>
              </p:cNvSpPr>
              <p:nvPr/>
            </p:nvSpPr>
            <p:spPr bwMode="auto">
              <a:xfrm>
                <a:off x="2657" y="135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0" name="Rectangle 823"/>
              <p:cNvSpPr>
                <a:spLocks noChangeArrowheads="1"/>
              </p:cNvSpPr>
              <p:nvPr/>
            </p:nvSpPr>
            <p:spPr bwMode="auto">
              <a:xfrm>
                <a:off x="3107" y="135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1" name="Rectangle 824"/>
              <p:cNvSpPr>
                <a:spLocks noChangeArrowheads="1"/>
              </p:cNvSpPr>
              <p:nvPr/>
            </p:nvSpPr>
            <p:spPr bwMode="auto">
              <a:xfrm>
                <a:off x="3744" y="13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2" name="Rectangle 825"/>
              <p:cNvSpPr>
                <a:spLocks noChangeArrowheads="1"/>
              </p:cNvSpPr>
              <p:nvPr/>
            </p:nvSpPr>
            <p:spPr bwMode="auto">
              <a:xfrm>
                <a:off x="3794" y="13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3" name="Rectangle 826"/>
              <p:cNvSpPr>
                <a:spLocks noChangeArrowheads="1"/>
              </p:cNvSpPr>
              <p:nvPr/>
            </p:nvSpPr>
            <p:spPr bwMode="auto">
              <a:xfrm>
                <a:off x="3845" y="13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4" name="Rectangle 827"/>
              <p:cNvSpPr>
                <a:spLocks noChangeArrowheads="1"/>
              </p:cNvSpPr>
              <p:nvPr/>
            </p:nvSpPr>
            <p:spPr bwMode="auto">
              <a:xfrm>
                <a:off x="3895" y="13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5" name="Rectangle 828"/>
              <p:cNvSpPr>
                <a:spLocks noChangeArrowheads="1"/>
              </p:cNvSpPr>
              <p:nvPr/>
            </p:nvSpPr>
            <p:spPr bwMode="auto">
              <a:xfrm>
                <a:off x="3915" y="1358"/>
                <a:ext cx="19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BBC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6" name="Rectangle 829"/>
              <p:cNvSpPr>
                <a:spLocks noChangeArrowheads="1"/>
              </p:cNvSpPr>
              <p:nvPr/>
            </p:nvSpPr>
            <p:spPr bwMode="auto">
              <a:xfrm>
                <a:off x="4058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7" name="Rectangle 830"/>
              <p:cNvSpPr>
                <a:spLocks noChangeArrowheads="1"/>
              </p:cNvSpPr>
              <p:nvPr/>
            </p:nvSpPr>
            <p:spPr bwMode="auto">
              <a:xfrm>
                <a:off x="4097" y="13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8" name="Rectangle 831"/>
              <p:cNvSpPr>
                <a:spLocks noChangeArrowheads="1"/>
              </p:cNvSpPr>
              <p:nvPr/>
            </p:nvSpPr>
            <p:spPr bwMode="auto">
              <a:xfrm>
                <a:off x="4116" y="1358"/>
                <a:ext cx="24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BMP3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9" name="Rectangle 832"/>
              <p:cNvSpPr>
                <a:spLocks noChangeArrowheads="1"/>
              </p:cNvSpPr>
              <p:nvPr/>
            </p:nvSpPr>
            <p:spPr bwMode="auto">
              <a:xfrm>
                <a:off x="4306" y="13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0" name="Rectangle 833"/>
              <p:cNvSpPr>
                <a:spLocks noChangeArrowheads="1"/>
              </p:cNvSpPr>
              <p:nvPr/>
            </p:nvSpPr>
            <p:spPr bwMode="auto">
              <a:xfrm>
                <a:off x="4326" y="1358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1" name="Rectangle 834"/>
              <p:cNvSpPr>
                <a:spLocks noChangeArrowheads="1"/>
              </p:cNvSpPr>
              <p:nvPr/>
            </p:nvSpPr>
            <p:spPr bwMode="auto">
              <a:xfrm>
                <a:off x="4391" y="13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2" name="Rectangle 835"/>
              <p:cNvSpPr>
                <a:spLocks noChangeArrowheads="1"/>
              </p:cNvSpPr>
              <p:nvPr/>
            </p:nvSpPr>
            <p:spPr bwMode="auto">
              <a:xfrm>
                <a:off x="4442" y="1358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3" name="Rectangle 836"/>
              <p:cNvSpPr>
                <a:spLocks noChangeArrowheads="1"/>
              </p:cNvSpPr>
              <p:nvPr/>
            </p:nvSpPr>
            <p:spPr bwMode="auto">
              <a:xfrm>
                <a:off x="4485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4" name="Rectangle 837"/>
              <p:cNvSpPr>
                <a:spLocks noChangeArrowheads="1"/>
              </p:cNvSpPr>
              <p:nvPr/>
            </p:nvSpPr>
            <p:spPr bwMode="auto">
              <a:xfrm>
                <a:off x="4523" y="13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5" name="Rectangle 838"/>
              <p:cNvSpPr>
                <a:spLocks noChangeArrowheads="1"/>
              </p:cNvSpPr>
              <p:nvPr/>
            </p:nvSpPr>
            <p:spPr bwMode="auto">
              <a:xfrm>
                <a:off x="4543" y="13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6" name="Rectangle 839"/>
              <p:cNvSpPr>
                <a:spLocks noChangeArrowheads="1"/>
              </p:cNvSpPr>
              <p:nvPr/>
            </p:nvSpPr>
            <p:spPr bwMode="auto">
              <a:xfrm>
                <a:off x="4593" y="1358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7" name="Rectangle 840"/>
              <p:cNvSpPr>
                <a:spLocks noChangeArrowheads="1"/>
              </p:cNvSpPr>
              <p:nvPr/>
            </p:nvSpPr>
            <p:spPr bwMode="auto">
              <a:xfrm>
                <a:off x="4647" y="1358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8" name="Rectangle 841"/>
              <p:cNvSpPr>
                <a:spLocks noChangeArrowheads="1"/>
              </p:cNvSpPr>
              <p:nvPr/>
            </p:nvSpPr>
            <p:spPr bwMode="auto">
              <a:xfrm>
                <a:off x="4690" y="13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9" name="Rectangle 842"/>
              <p:cNvSpPr>
                <a:spLocks noChangeArrowheads="1"/>
              </p:cNvSpPr>
              <p:nvPr/>
            </p:nvSpPr>
            <p:spPr bwMode="auto">
              <a:xfrm>
                <a:off x="4740" y="13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0" name="Rectangle 843"/>
              <p:cNvSpPr>
                <a:spLocks noChangeArrowheads="1"/>
              </p:cNvSpPr>
              <p:nvPr/>
            </p:nvSpPr>
            <p:spPr bwMode="auto">
              <a:xfrm>
                <a:off x="4791" y="13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1" name="Rectangle 844"/>
              <p:cNvSpPr>
                <a:spLocks noChangeArrowheads="1"/>
              </p:cNvSpPr>
              <p:nvPr/>
            </p:nvSpPr>
            <p:spPr bwMode="auto">
              <a:xfrm>
                <a:off x="581" y="1436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2" name="Rectangle 845"/>
              <p:cNvSpPr>
                <a:spLocks noChangeArrowheads="1"/>
              </p:cNvSpPr>
              <p:nvPr/>
            </p:nvSpPr>
            <p:spPr bwMode="auto">
              <a:xfrm>
                <a:off x="666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3" name="Rectangle 846"/>
              <p:cNvSpPr>
                <a:spLocks noChangeArrowheads="1"/>
              </p:cNvSpPr>
              <p:nvPr/>
            </p:nvSpPr>
            <p:spPr bwMode="auto">
              <a:xfrm>
                <a:off x="705" y="1436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4" name="Rectangle 847"/>
              <p:cNvSpPr>
                <a:spLocks noChangeArrowheads="1"/>
              </p:cNvSpPr>
              <p:nvPr/>
            </p:nvSpPr>
            <p:spPr bwMode="auto">
              <a:xfrm>
                <a:off x="779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5" name="Rectangle 848"/>
              <p:cNvSpPr>
                <a:spLocks noChangeArrowheads="1"/>
              </p:cNvSpPr>
              <p:nvPr/>
            </p:nvSpPr>
            <p:spPr bwMode="auto">
              <a:xfrm>
                <a:off x="817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6" name="Rectangle 849"/>
              <p:cNvSpPr>
                <a:spLocks noChangeArrowheads="1"/>
              </p:cNvSpPr>
              <p:nvPr/>
            </p:nvSpPr>
            <p:spPr bwMode="auto">
              <a:xfrm>
                <a:off x="856" y="143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7" name="Rectangle 850"/>
              <p:cNvSpPr>
                <a:spLocks noChangeArrowheads="1"/>
              </p:cNvSpPr>
              <p:nvPr/>
            </p:nvSpPr>
            <p:spPr bwMode="auto">
              <a:xfrm>
                <a:off x="871" y="143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8" name="Rectangle 851"/>
              <p:cNvSpPr>
                <a:spLocks noChangeArrowheads="1"/>
              </p:cNvSpPr>
              <p:nvPr/>
            </p:nvSpPr>
            <p:spPr bwMode="auto">
              <a:xfrm>
                <a:off x="887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" name="Rectangle 852"/>
              <p:cNvSpPr>
                <a:spLocks noChangeArrowheads="1"/>
              </p:cNvSpPr>
              <p:nvPr/>
            </p:nvSpPr>
            <p:spPr bwMode="auto">
              <a:xfrm>
                <a:off x="926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0" name="Rectangle 853"/>
              <p:cNvSpPr>
                <a:spLocks noChangeArrowheads="1"/>
              </p:cNvSpPr>
              <p:nvPr/>
            </p:nvSpPr>
            <p:spPr bwMode="auto">
              <a:xfrm>
                <a:off x="965" y="1436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1" name="Rectangle 854"/>
              <p:cNvSpPr>
                <a:spLocks noChangeArrowheads="1"/>
              </p:cNvSpPr>
              <p:nvPr/>
            </p:nvSpPr>
            <p:spPr bwMode="auto">
              <a:xfrm>
                <a:off x="1039" y="143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2" name="Rectangle 855"/>
              <p:cNvSpPr>
                <a:spLocks noChangeArrowheads="1"/>
              </p:cNvSpPr>
              <p:nvPr/>
            </p:nvSpPr>
            <p:spPr bwMode="auto">
              <a:xfrm>
                <a:off x="1058" y="143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3" name="Rectangle 856"/>
              <p:cNvSpPr>
                <a:spLocks noChangeArrowheads="1"/>
              </p:cNvSpPr>
              <p:nvPr/>
            </p:nvSpPr>
            <p:spPr bwMode="auto">
              <a:xfrm>
                <a:off x="1108" y="143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4" name="Rectangle 857"/>
              <p:cNvSpPr>
                <a:spLocks noChangeArrowheads="1"/>
              </p:cNvSpPr>
              <p:nvPr/>
            </p:nvSpPr>
            <p:spPr bwMode="auto">
              <a:xfrm>
                <a:off x="1128" y="1436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5" name="Rectangle 858"/>
              <p:cNvSpPr>
                <a:spLocks noChangeArrowheads="1"/>
              </p:cNvSpPr>
              <p:nvPr/>
            </p:nvSpPr>
            <p:spPr bwMode="auto">
              <a:xfrm>
                <a:off x="1190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6" name="Rectangle 859"/>
              <p:cNvSpPr>
                <a:spLocks noChangeArrowheads="1"/>
              </p:cNvSpPr>
              <p:nvPr/>
            </p:nvSpPr>
            <p:spPr bwMode="auto">
              <a:xfrm>
                <a:off x="1229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7" name="Rectangle 860"/>
              <p:cNvSpPr>
                <a:spLocks noChangeArrowheads="1"/>
              </p:cNvSpPr>
              <p:nvPr/>
            </p:nvSpPr>
            <p:spPr bwMode="auto">
              <a:xfrm>
                <a:off x="1268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8" name="Rectangle 861"/>
              <p:cNvSpPr>
                <a:spLocks noChangeArrowheads="1"/>
              </p:cNvSpPr>
              <p:nvPr/>
            </p:nvSpPr>
            <p:spPr bwMode="auto">
              <a:xfrm>
                <a:off x="1306" y="143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" name="Rectangle 862"/>
              <p:cNvSpPr>
                <a:spLocks noChangeArrowheads="1"/>
              </p:cNvSpPr>
              <p:nvPr/>
            </p:nvSpPr>
            <p:spPr bwMode="auto">
              <a:xfrm>
                <a:off x="1322" y="143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0" name="Rectangle 863"/>
              <p:cNvSpPr>
                <a:spLocks noChangeArrowheads="1"/>
              </p:cNvSpPr>
              <p:nvPr/>
            </p:nvSpPr>
            <p:spPr bwMode="auto">
              <a:xfrm>
                <a:off x="1337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1" name="Rectangle 864"/>
              <p:cNvSpPr>
                <a:spLocks noChangeArrowheads="1"/>
              </p:cNvSpPr>
              <p:nvPr/>
            </p:nvSpPr>
            <p:spPr bwMode="auto">
              <a:xfrm>
                <a:off x="1376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" name="Rectangle 865"/>
              <p:cNvSpPr>
                <a:spLocks noChangeArrowheads="1"/>
              </p:cNvSpPr>
              <p:nvPr/>
            </p:nvSpPr>
            <p:spPr bwMode="auto">
              <a:xfrm>
                <a:off x="2657" y="1436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1.98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3" name="Rectangle 866"/>
              <p:cNvSpPr>
                <a:spLocks noChangeArrowheads="1"/>
              </p:cNvSpPr>
              <p:nvPr/>
            </p:nvSpPr>
            <p:spPr bwMode="auto">
              <a:xfrm>
                <a:off x="3107" y="1436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4" name="Rectangle 867"/>
              <p:cNvSpPr>
                <a:spLocks noChangeArrowheads="1"/>
              </p:cNvSpPr>
              <p:nvPr/>
            </p:nvSpPr>
            <p:spPr bwMode="auto">
              <a:xfrm>
                <a:off x="3744" y="143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5" name="Rectangle 868"/>
              <p:cNvSpPr>
                <a:spLocks noChangeArrowheads="1"/>
              </p:cNvSpPr>
              <p:nvPr/>
            </p:nvSpPr>
            <p:spPr bwMode="auto">
              <a:xfrm>
                <a:off x="3794" y="143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6" name="Rectangle 869"/>
              <p:cNvSpPr>
                <a:spLocks noChangeArrowheads="1"/>
              </p:cNvSpPr>
              <p:nvPr/>
            </p:nvSpPr>
            <p:spPr bwMode="auto">
              <a:xfrm>
                <a:off x="3845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" name="Rectangle 870"/>
              <p:cNvSpPr>
                <a:spLocks noChangeArrowheads="1"/>
              </p:cNvSpPr>
              <p:nvPr/>
            </p:nvSpPr>
            <p:spPr bwMode="auto">
              <a:xfrm>
                <a:off x="3883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8" name="Rectangle 871"/>
              <p:cNvSpPr>
                <a:spLocks noChangeArrowheads="1"/>
              </p:cNvSpPr>
              <p:nvPr/>
            </p:nvSpPr>
            <p:spPr bwMode="auto">
              <a:xfrm>
                <a:off x="3922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9" name="Rectangle 872"/>
              <p:cNvSpPr>
                <a:spLocks noChangeArrowheads="1"/>
              </p:cNvSpPr>
              <p:nvPr/>
            </p:nvSpPr>
            <p:spPr bwMode="auto">
              <a:xfrm>
                <a:off x="3961" y="143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0" name="Rectangle 873"/>
              <p:cNvSpPr>
                <a:spLocks noChangeArrowheads="1"/>
              </p:cNvSpPr>
              <p:nvPr/>
            </p:nvSpPr>
            <p:spPr bwMode="auto">
              <a:xfrm>
                <a:off x="3981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1" name="Rectangle 874"/>
              <p:cNvSpPr>
                <a:spLocks noChangeArrowheads="1"/>
              </p:cNvSpPr>
              <p:nvPr/>
            </p:nvSpPr>
            <p:spPr bwMode="auto">
              <a:xfrm>
                <a:off x="4019" y="143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" name="Rectangle 875"/>
              <p:cNvSpPr>
                <a:spLocks noChangeArrowheads="1"/>
              </p:cNvSpPr>
              <p:nvPr/>
            </p:nvSpPr>
            <p:spPr bwMode="auto">
              <a:xfrm>
                <a:off x="4070" y="1436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" name="Rectangle 876"/>
              <p:cNvSpPr>
                <a:spLocks noChangeArrowheads="1"/>
              </p:cNvSpPr>
              <p:nvPr/>
            </p:nvSpPr>
            <p:spPr bwMode="auto">
              <a:xfrm>
                <a:off x="4136" y="1436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4" name="Rectangle 877"/>
              <p:cNvSpPr>
                <a:spLocks noChangeArrowheads="1"/>
              </p:cNvSpPr>
              <p:nvPr/>
            </p:nvSpPr>
            <p:spPr bwMode="auto">
              <a:xfrm>
                <a:off x="4178" y="1436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5" name="Rectangle 878"/>
              <p:cNvSpPr>
                <a:spLocks noChangeArrowheads="1"/>
              </p:cNvSpPr>
              <p:nvPr/>
            </p:nvSpPr>
            <p:spPr bwMode="auto">
              <a:xfrm>
                <a:off x="4310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6" name="Rectangle 879"/>
              <p:cNvSpPr>
                <a:spLocks noChangeArrowheads="1"/>
              </p:cNvSpPr>
              <p:nvPr/>
            </p:nvSpPr>
            <p:spPr bwMode="auto">
              <a:xfrm>
                <a:off x="4349" y="143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7" name="Rectangle 880"/>
              <p:cNvSpPr>
                <a:spLocks noChangeArrowheads="1"/>
              </p:cNvSpPr>
              <p:nvPr/>
            </p:nvSpPr>
            <p:spPr bwMode="auto">
              <a:xfrm>
                <a:off x="4368" y="143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8" name="Rectangle 881"/>
              <p:cNvSpPr>
                <a:spLocks noChangeArrowheads="1"/>
              </p:cNvSpPr>
              <p:nvPr/>
            </p:nvSpPr>
            <p:spPr bwMode="auto">
              <a:xfrm>
                <a:off x="4419" y="143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9" name="Rectangle 882"/>
              <p:cNvSpPr>
                <a:spLocks noChangeArrowheads="1"/>
              </p:cNvSpPr>
              <p:nvPr/>
            </p:nvSpPr>
            <p:spPr bwMode="auto">
              <a:xfrm>
                <a:off x="4469" y="143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0" name="Rectangle 883"/>
              <p:cNvSpPr>
                <a:spLocks noChangeArrowheads="1"/>
              </p:cNvSpPr>
              <p:nvPr/>
            </p:nvSpPr>
            <p:spPr bwMode="auto">
              <a:xfrm>
                <a:off x="4508" y="143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1" name="Rectangle 884"/>
              <p:cNvSpPr>
                <a:spLocks noChangeArrowheads="1"/>
              </p:cNvSpPr>
              <p:nvPr/>
            </p:nvSpPr>
            <p:spPr bwMode="auto">
              <a:xfrm>
                <a:off x="581" y="151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2" name="Rectangle 885"/>
              <p:cNvSpPr>
                <a:spLocks noChangeArrowheads="1"/>
              </p:cNvSpPr>
              <p:nvPr/>
            </p:nvSpPr>
            <p:spPr bwMode="auto">
              <a:xfrm>
                <a:off x="631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3" name="Rectangle 886"/>
              <p:cNvSpPr>
                <a:spLocks noChangeArrowheads="1"/>
              </p:cNvSpPr>
              <p:nvPr/>
            </p:nvSpPr>
            <p:spPr bwMode="auto">
              <a:xfrm>
                <a:off x="670" y="1515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4" name="Rectangle 887"/>
              <p:cNvSpPr>
                <a:spLocks noChangeArrowheads="1"/>
              </p:cNvSpPr>
              <p:nvPr/>
            </p:nvSpPr>
            <p:spPr bwMode="auto">
              <a:xfrm>
                <a:off x="767" y="151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5" name="Rectangle 888"/>
              <p:cNvSpPr>
                <a:spLocks noChangeArrowheads="1"/>
              </p:cNvSpPr>
              <p:nvPr/>
            </p:nvSpPr>
            <p:spPr bwMode="auto">
              <a:xfrm>
                <a:off x="786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6" name="Rectangle 889"/>
              <p:cNvSpPr>
                <a:spLocks noChangeArrowheads="1"/>
              </p:cNvSpPr>
              <p:nvPr/>
            </p:nvSpPr>
            <p:spPr bwMode="auto">
              <a:xfrm>
                <a:off x="825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7" name="Rectangle 890"/>
              <p:cNvSpPr>
                <a:spLocks noChangeArrowheads="1"/>
              </p:cNvSpPr>
              <p:nvPr/>
            </p:nvSpPr>
            <p:spPr bwMode="auto">
              <a:xfrm>
                <a:off x="864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8" name="Rectangle 891"/>
              <p:cNvSpPr>
                <a:spLocks noChangeArrowheads="1"/>
              </p:cNvSpPr>
              <p:nvPr/>
            </p:nvSpPr>
            <p:spPr bwMode="auto">
              <a:xfrm>
                <a:off x="903" y="151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9" name="Rectangle 892"/>
              <p:cNvSpPr>
                <a:spLocks noChangeArrowheads="1"/>
              </p:cNvSpPr>
              <p:nvPr/>
            </p:nvSpPr>
            <p:spPr bwMode="auto">
              <a:xfrm>
                <a:off x="918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0" name="Rectangle 893"/>
              <p:cNvSpPr>
                <a:spLocks noChangeArrowheads="1"/>
              </p:cNvSpPr>
              <p:nvPr/>
            </p:nvSpPr>
            <p:spPr bwMode="auto">
              <a:xfrm>
                <a:off x="957" y="151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1" name="Rectangle 894"/>
              <p:cNvSpPr>
                <a:spLocks noChangeArrowheads="1"/>
              </p:cNvSpPr>
              <p:nvPr/>
            </p:nvSpPr>
            <p:spPr bwMode="auto">
              <a:xfrm>
                <a:off x="1007" y="1515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2" name="Rectangle 895"/>
              <p:cNvSpPr>
                <a:spLocks noChangeArrowheads="1"/>
              </p:cNvSpPr>
              <p:nvPr/>
            </p:nvSpPr>
            <p:spPr bwMode="auto">
              <a:xfrm>
                <a:off x="1061" y="151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3" name="Rectangle 896"/>
              <p:cNvSpPr>
                <a:spLocks noChangeArrowheads="1"/>
              </p:cNvSpPr>
              <p:nvPr/>
            </p:nvSpPr>
            <p:spPr bwMode="auto">
              <a:xfrm>
                <a:off x="1081" y="1515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4" name="Rectangle 897"/>
              <p:cNvSpPr>
                <a:spLocks noChangeArrowheads="1"/>
              </p:cNvSpPr>
              <p:nvPr/>
            </p:nvSpPr>
            <p:spPr bwMode="auto">
              <a:xfrm>
                <a:off x="1143" y="1515"/>
                <a:ext cx="11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5" name="Rectangle 898"/>
              <p:cNvSpPr>
                <a:spLocks noChangeArrowheads="1"/>
              </p:cNvSpPr>
              <p:nvPr/>
            </p:nvSpPr>
            <p:spPr bwMode="auto">
              <a:xfrm>
                <a:off x="1220" y="1515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6" name="Rectangle 899"/>
              <p:cNvSpPr>
                <a:spLocks noChangeArrowheads="1"/>
              </p:cNvSpPr>
              <p:nvPr/>
            </p:nvSpPr>
            <p:spPr bwMode="auto">
              <a:xfrm>
                <a:off x="1283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7" name="Rectangle 900"/>
              <p:cNvSpPr>
                <a:spLocks noChangeArrowheads="1"/>
              </p:cNvSpPr>
              <p:nvPr/>
            </p:nvSpPr>
            <p:spPr bwMode="auto">
              <a:xfrm>
                <a:off x="1322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8" name="Rectangle 901"/>
              <p:cNvSpPr>
                <a:spLocks noChangeArrowheads="1"/>
              </p:cNvSpPr>
              <p:nvPr/>
            </p:nvSpPr>
            <p:spPr bwMode="auto">
              <a:xfrm>
                <a:off x="1360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9" name="Rectangle 902"/>
              <p:cNvSpPr>
                <a:spLocks noChangeArrowheads="1"/>
              </p:cNvSpPr>
              <p:nvPr/>
            </p:nvSpPr>
            <p:spPr bwMode="auto">
              <a:xfrm>
                <a:off x="1399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0" name="Rectangle 903"/>
              <p:cNvSpPr>
                <a:spLocks noChangeArrowheads="1"/>
              </p:cNvSpPr>
              <p:nvPr/>
            </p:nvSpPr>
            <p:spPr bwMode="auto">
              <a:xfrm>
                <a:off x="1438" y="151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1" name="Rectangle 904"/>
              <p:cNvSpPr>
                <a:spLocks noChangeArrowheads="1"/>
              </p:cNvSpPr>
              <p:nvPr/>
            </p:nvSpPr>
            <p:spPr bwMode="auto">
              <a:xfrm>
                <a:off x="1457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2" name="Rectangle 905"/>
              <p:cNvSpPr>
                <a:spLocks noChangeArrowheads="1"/>
              </p:cNvSpPr>
              <p:nvPr/>
            </p:nvSpPr>
            <p:spPr bwMode="auto">
              <a:xfrm>
                <a:off x="1496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3" name="Rectangle 906"/>
              <p:cNvSpPr>
                <a:spLocks noChangeArrowheads="1"/>
              </p:cNvSpPr>
              <p:nvPr/>
            </p:nvSpPr>
            <p:spPr bwMode="auto">
              <a:xfrm>
                <a:off x="1535" y="151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4" name="Rectangle 907"/>
              <p:cNvSpPr>
                <a:spLocks noChangeArrowheads="1"/>
              </p:cNvSpPr>
              <p:nvPr/>
            </p:nvSpPr>
            <p:spPr bwMode="auto">
              <a:xfrm>
                <a:off x="1554" y="151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5" name="Rectangle 908"/>
              <p:cNvSpPr>
                <a:spLocks noChangeArrowheads="1"/>
              </p:cNvSpPr>
              <p:nvPr/>
            </p:nvSpPr>
            <p:spPr bwMode="auto">
              <a:xfrm>
                <a:off x="1573" y="1515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6" name="Rectangle 909"/>
              <p:cNvSpPr>
                <a:spLocks noChangeArrowheads="1"/>
              </p:cNvSpPr>
              <p:nvPr/>
            </p:nvSpPr>
            <p:spPr bwMode="auto">
              <a:xfrm>
                <a:off x="1639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7" name="Rectangle 910"/>
              <p:cNvSpPr>
                <a:spLocks noChangeArrowheads="1"/>
              </p:cNvSpPr>
              <p:nvPr/>
            </p:nvSpPr>
            <p:spPr bwMode="auto">
              <a:xfrm>
                <a:off x="1678" y="1515"/>
                <a:ext cx="11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8" name="Rectangle 911"/>
              <p:cNvSpPr>
                <a:spLocks noChangeArrowheads="1"/>
              </p:cNvSpPr>
              <p:nvPr/>
            </p:nvSpPr>
            <p:spPr bwMode="auto">
              <a:xfrm>
                <a:off x="1756" y="151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9" name="Rectangle 912"/>
              <p:cNvSpPr>
                <a:spLocks noChangeArrowheads="1"/>
              </p:cNvSpPr>
              <p:nvPr/>
            </p:nvSpPr>
            <p:spPr bwMode="auto">
              <a:xfrm>
                <a:off x="1806" y="15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0" name="Rectangle 913"/>
              <p:cNvSpPr>
                <a:spLocks noChangeArrowheads="1"/>
              </p:cNvSpPr>
              <p:nvPr/>
            </p:nvSpPr>
            <p:spPr bwMode="auto">
              <a:xfrm>
                <a:off x="1845" y="151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1" name="Rectangle 914"/>
              <p:cNvSpPr>
                <a:spLocks noChangeArrowheads="1"/>
              </p:cNvSpPr>
              <p:nvPr/>
            </p:nvSpPr>
            <p:spPr bwMode="auto">
              <a:xfrm>
                <a:off x="1860" y="151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2" name="Rectangle 915"/>
              <p:cNvSpPr>
                <a:spLocks noChangeArrowheads="1"/>
              </p:cNvSpPr>
              <p:nvPr/>
            </p:nvSpPr>
            <p:spPr bwMode="auto">
              <a:xfrm>
                <a:off x="1876" y="1515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3" name="Rectangle 916"/>
              <p:cNvSpPr>
                <a:spLocks noChangeArrowheads="1"/>
              </p:cNvSpPr>
              <p:nvPr/>
            </p:nvSpPr>
            <p:spPr bwMode="auto">
              <a:xfrm>
                <a:off x="2657" y="151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1.85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4" name="Rectangle 917"/>
              <p:cNvSpPr>
                <a:spLocks noChangeArrowheads="1"/>
              </p:cNvSpPr>
              <p:nvPr/>
            </p:nvSpPr>
            <p:spPr bwMode="auto">
              <a:xfrm>
                <a:off x="3107" y="151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5" name="Rectangle 918"/>
              <p:cNvSpPr>
                <a:spLocks noChangeArrowheads="1"/>
              </p:cNvSpPr>
              <p:nvPr/>
            </p:nvSpPr>
            <p:spPr bwMode="auto">
              <a:xfrm>
                <a:off x="3744" y="1515"/>
                <a:ext cx="49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CD247,CD3D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6" name="Rectangle 919"/>
              <p:cNvSpPr>
                <a:spLocks noChangeArrowheads="1"/>
              </p:cNvSpPr>
              <p:nvPr/>
            </p:nvSpPr>
            <p:spPr bwMode="auto">
              <a:xfrm>
                <a:off x="581" y="159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7" name="Rectangle 920"/>
              <p:cNvSpPr>
                <a:spLocks noChangeArrowheads="1"/>
              </p:cNvSpPr>
              <p:nvPr/>
            </p:nvSpPr>
            <p:spPr bwMode="auto">
              <a:xfrm>
                <a:off x="635" y="159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8" name="Rectangle 921"/>
              <p:cNvSpPr>
                <a:spLocks noChangeArrowheads="1"/>
              </p:cNvSpPr>
              <p:nvPr/>
            </p:nvSpPr>
            <p:spPr bwMode="auto">
              <a:xfrm>
                <a:off x="650" y="1593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yci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9" name="Rectangle 922"/>
              <p:cNvSpPr>
                <a:spLocks noChangeArrowheads="1"/>
              </p:cNvSpPr>
              <p:nvPr/>
            </p:nvSpPr>
            <p:spPr bwMode="auto">
              <a:xfrm>
                <a:off x="736" y="15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0" name="Rectangle 923"/>
              <p:cNvSpPr>
                <a:spLocks noChangeArrowheads="1"/>
              </p:cNvSpPr>
              <p:nvPr/>
            </p:nvSpPr>
            <p:spPr bwMode="auto">
              <a:xfrm>
                <a:off x="774" y="15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1" name="Rectangle 924"/>
              <p:cNvSpPr>
                <a:spLocks noChangeArrowheads="1"/>
              </p:cNvSpPr>
              <p:nvPr/>
            </p:nvSpPr>
            <p:spPr bwMode="auto">
              <a:xfrm>
                <a:off x="813" y="159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2" name="Rectangle 925"/>
              <p:cNvSpPr>
                <a:spLocks noChangeArrowheads="1"/>
              </p:cNvSpPr>
              <p:nvPr/>
            </p:nvSpPr>
            <p:spPr bwMode="auto">
              <a:xfrm>
                <a:off x="833" y="159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3" name="Rectangle 926"/>
              <p:cNvSpPr>
                <a:spLocks noChangeArrowheads="1"/>
              </p:cNvSpPr>
              <p:nvPr/>
            </p:nvSpPr>
            <p:spPr bwMode="auto">
              <a:xfrm>
                <a:off x="883" y="159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4" name="Rectangle 927"/>
              <p:cNvSpPr>
                <a:spLocks noChangeArrowheads="1"/>
              </p:cNvSpPr>
              <p:nvPr/>
            </p:nvSpPr>
            <p:spPr bwMode="auto">
              <a:xfrm>
                <a:off x="898" y="15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5" name="Rectangle 928"/>
              <p:cNvSpPr>
                <a:spLocks noChangeArrowheads="1"/>
              </p:cNvSpPr>
              <p:nvPr/>
            </p:nvSpPr>
            <p:spPr bwMode="auto">
              <a:xfrm>
                <a:off x="937" y="15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6" name="Rectangle 929"/>
              <p:cNvSpPr>
                <a:spLocks noChangeArrowheads="1"/>
              </p:cNvSpPr>
              <p:nvPr/>
            </p:nvSpPr>
            <p:spPr bwMode="auto">
              <a:xfrm>
                <a:off x="976" y="1593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7" name="Rectangle 930"/>
              <p:cNvSpPr>
                <a:spLocks noChangeArrowheads="1"/>
              </p:cNvSpPr>
              <p:nvPr/>
            </p:nvSpPr>
            <p:spPr bwMode="auto">
              <a:xfrm>
                <a:off x="1050" y="15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8" name="Rectangle 931"/>
              <p:cNvSpPr>
                <a:spLocks noChangeArrowheads="1"/>
              </p:cNvSpPr>
              <p:nvPr/>
            </p:nvSpPr>
            <p:spPr bwMode="auto">
              <a:xfrm>
                <a:off x="1089" y="15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9" name="Rectangle 932"/>
              <p:cNvSpPr>
                <a:spLocks noChangeArrowheads="1"/>
              </p:cNvSpPr>
              <p:nvPr/>
            </p:nvSpPr>
            <p:spPr bwMode="auto">
              <a:xfrm>
                <a:off x="1127" y="159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0" name="Rectangle 933"/>
              <p:cNvSpPr>
                <a:spLocks noChangeArrowheads="1"/>
              </p:cNvSpPr>
              <p:nvPr/>
            </p:nvSpPr>
            <p:spPr bwMode="auto">
              <a:xfrm>
                <a:off x="1147" y="159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1" name="Rectangle 934"/>
              <p:cNvSpPr>
                <a:spLocks noChangeArrowheads="1"/>
              </p:cNvSpPr>
              <p:nvPr/>
            </p:nvSpPr>
            <p:spPr bwMode="auto">
              <a:xfrm>
                <a:off x="1197" y="15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2" name="Rectangle 935"/>
              <p:cNvSpPr>
                <a:spLocks noChangeArrowheads="1"/>
              </p:cNvSpPr>
              <p:nvPr/>
            </p:nvSpPr>
            <p:spPr bwMode="auto">
              <a:xfrm>
                <a:off x="1236" y="1593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3" name="Rectangle 936"/>
              <p:cNvSpPr>
                <a:spLocks noChangeArrowheads="1"/>
              </p:cNvSpPr>
              <p:nvPr/>
            </p:nvSpPr>
            <p:spPr bwMode="auto">
              <a:xfrm>
                <a:off x="1333" y="159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4" name="Rectangle 937"/>
              <p:cNvSpPr>
                <a:spLocks noChangeArrowheads="1"/>
              </p:cNvSpPr>
              <p:nvPr/>
            </p:nvSpPr>
            <p:spPr bwMode="auto">
              <a:xfrm>
                <a:off x="1349" y="15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5" name="Rectangle 938"/>
              <p:cNvSpPr>
                <a:spLocks noChangeArrowheads="1"/>
              </p:cNvSpPr>
              <p:nvPr/>
            </p:nvSpPr>
            <p:spPr bwMode="auto">
              <a:xfrm>
                <a:off x="1387" y="1593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x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6" name="Rectangle 939"/>
              <p:cNvSpPr>
                <a:spLocks noChangeArrowheads="1"/>
              </p:cNvSpPr>
              <p:nvPr/>
            </p:nvSpPr>
            <p:spPr bwMode="auto">
              <a:xfrm>
                <a:off x="2657" y="159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1.67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7" name="Rectangle 940"/>
              <p:cNvSpPr>
                <a:spLocks noChangeArrowheads="1"/>
              </p:cNvSpPr>
              <p:nvPr/>
            </p:nvSpPr>
            <p:spPr bwMode="auto">
              <a:xfrm>
                <a:off x="3107" y="159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8" name="Rectangle 941"/>
              <p:cNvSpPr>
                <a:spLocks noChangeArrowheads="1"/>
              </p:cNvSpPr>
              <p:nvPr/>
            </p:nvSpPr>
            <p:spPr bwMode="auto">
              <a:xfrm>
                <a:off x="3744" y="1593"/>
                <a:ext cx="24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GLDC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9" name="Rectangle 942"/>
              <p:cNvSpPr>
                <a:spLocks noChangeArrowheads="1"/>
              </p:cNvSpPr>
              <p:nvPr/>
            </p:nvSpPr>
            <p:spPr bwMode="auto">
              <a:xfrm>
                <a:off x="581" y="1671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0" name="Rectangle 943"/>
              <p:cNvSpPr>
                <a:spLocks noChangeArrowheads="1"/>
              </p:cNvSpPr>
              <p:nvPr/>
            </p:nvSpPr>
            <p:spPr bwMode="auto">
              <a:xfrm>
                <a:off x="631" y="1671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1" name="Rectangle 944"/>
              <p:cNvSpPr>
                <a:spLocks noChangeArrowheads="1"/>
              </p:cNvSpPr>
              <p:nvPr/>
            </p:nvSpPr>
            <p:spPr bwMode="auto">
              <a:xfrm>
                <a:off x="681" y="1671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2" name="Rectangle 945"/>
              <p:cNvSpPr>
                <a:spLocks noChangeArrowheads="1"/>
              </p:cNvSpPr>
              <p:nvPr/>
            </p:nvSpPr>
            <p:spPr bwMode="auto">
              <a:xfrm>
                <a:off x="732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3" name="Rectangle 946"/>
              <p:cNvSpPr>
                <a:spLocks noChangeArrowheads="1"/>
              </p:cNvSpPr>
              <p:nvPr/>
            </p:nvSpPr>
            <p:spPr bwMode="auto">
              <a:xfrm>
                <a:off x="771" y="1671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4" name="Rectangle 947"/>
              <p:cNvSpPr>
                <a:spLocks noChangeArrowheads="1"/>
              </p:cNvSpPr>
              <p:nvPr/>
            </p:nvSpPr>
            <p:spPr bwMode="auto">
              <a:xfrm>
                <a:off x="790" y="1671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5" name="Rectangle 948"/>
              <p:cNvSpPr>
                <a:spLocks noChangeArrowheads="1"/>
              </p:cNvSpPr>
              <p:nvPr/>
            </p:nvSpPr>
            <p:spPr bwMode="auto">
              <a:xfrm>
                <a:off x="852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6" name="Rectangle 949"/>
              <p:cNvSpPr>
                <a:spLocks noChangeArrowheads="1"/>
              </p:cNvSpPr>
              <p:nvPr/>
            </p:nvSpPr>
            <p:spPr bwMode="auto">
              <a:xfrm>
                <a:off x="891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7" name="Rectangle 950"/>
              <p:cNvSpPr>
                <a:spLocks noChangeArrowheads="1"/>
              </p:cNvSpPr>
              <p:nvPr/>
            </p:nvSpPr>
            <p:spPr bwMode="auto">
              <a:xfrm>
                <a:off x="930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8" name="Rectangle 951"/>
              <p:cNvSpPr>
                <a:spLocks noChangeArrowheads="1"/>
              </p:cNvSpPr>
              <p:nvPr/>
            </p:nvSpPr>
            <p:spPr bwMode="auto">
              <a:xfrm>
                <a:off x="969" y="1671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9" name="Rectangle 952"/>
              <p:cNvSpPr>
                <a:spLocks noChangeArrowheads="1"/>
              </p:cNvSpPr>
              <p:nvPr/>
            </p:nvSpPr>
            <p:spPr bwMode="auto">
              <a:xfrm>
                <a:off x="984" y="1671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0" name="Rectangle 953"/>
              <p:cNvSpPr>
                <a:spLocks noChangeArrowheads="1"/>
              </p:cNvSpPr>
              <p:nvPr/>
            </p:nvSpPr>
            <p:spPr bwMode="auto">
              <a:xfrm>
                <a:off x="1000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1" name="Rectangle 954"/>
              <p:cNvSpPr>
                <a:spLocks noChangeArrowheads="1"/>
              </p:cNvSpPr>
              <p:nvPr/>
            </p:nvSpPr>
            <p:spPr bwMode="auto">
              <a:xfrm>
                <a:off x="1039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2" name="Rectangle 955"/>
              <p:cNvSpPr>
                <a:spLocks noChangeArrowheads="1"/>
              </p:cNvSpPr>
              <p:nvPr/>
            </p:nvSpPr>
            <p:spPr bwMode="auto">
              <a:xfrm>
                <a:off x="1077" y="1671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3" name="Rectangle 956"/>
              <p:cNvSpPr>
                <a:spLocks noChangeArrowheads="1"/>
              </p:cNvSpPr>
              <p:nvPr/>
            </p:nvSpPr>
            <p:spPr bwMode="auto">
              <a:xfrm>
                <a:off x="1097" y="1671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4" name="Rectangle 957"/>
              <p:cNvSpPr>
                <a:spLocks noChangeArrowheads="1"/>
              </p:cNvSpPr>
              <p:nvPr/>
            </p:nvSpPr>
            <p:spPr bwMode="auto">
              <a:xfrm>
                <a:off x="1112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5" name="Rectangle 958"/>
              <p:cNvSpPr>
                <a:spLocks noChangeArrowheads="1"/>
              </p:cNvSpPr>
              <p:nvPr/>
            </p:nvSpPr>
            <p:spPr bwMode="auto">
              <a:xfrm>
                <a:off x="1151" y="1671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6" name="Rectangle 959"/>
              <p:cNvSpPr>
                <a:spLocks noChangeArrowheads="1"/>
              </p:cNvSpPr>
              <p:nvPr/>
            </p:nvSpPr>
            <p:spPr bwMode="auto">
              <a:xfrm>
                <a:off x="1170" y="1671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7" name="Rectangle 960"/>
              <p:cNvSpPr>
                <a:spLocks noChangeArrowheads="1"/>
              </p:cNvSpPr>
              <p:nvPr/>
            </p:nvSpPr>
            <p:spPr bwMode="auto">
              <a:xfrm>
                <a:off x="1267" y="1671"/>
                <a:ext cx="1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cro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8" name="Rectangle 961"/>
              <p:cNvSpPr>
                <a:spLocks noChangeArrowheads="1"/>
              </p:cNvSpPr>
              <p:nvPr/>
            </p:nvSpPr>
            <p:spPr bwMode="auto">
              <a:xfrm>
                <a:off x="1364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9" name="Rectangle 962"/>
              <p:cNvSpPr>
                <a:spLocks noChangeArrowheads="1"/>
              </p:cNvSpPr>
              <p:nvPr/>
            </p:nvSpPr>
            <p:spPr bwMode="auto">
              <a:xfrm>
                <a:off x="1403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0" name="Rectangle 963"/>
              <p:cNvSpPr>
                <a:spLocks noChangeArrowheads="1"/>
              </p:cNvSpPr>
              <p:nvPr/>
            </p:nvSpPr>
            <p:spPr bwMode="auto">
              <a:xfrm>
                <a:off x="1441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1" name="Rectangle 964"/>
              <p:cNvSpPr>
                <a:spLocks noChangeArrowheads="1"/>
              </p:cNvSpPr>
              <p:nvPr/>
            </p:nvSpPr>
            <p:spPr bwMode="auto">
              <a:xfrm>
                <a:off x="1480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2" name="Rectangle 965"/>
              <p:cNvSpPr>
                <a:spLocks noChangeArrowheads="1"/>
              </p:cNvSpPr>
              <p:nvPr/>
            </p:nvSpPr>
            <p:spPr bwMode="auto">
              <a:xfrm>
                <a:off x="1519" y="167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3" name="Rectangle 966"/>
              <p:cNvSpPr>
                <a:spLocks noChangeArrowheads="1"/>
              </p:cNvSpPr>
              <p:nvPr/>
            </p:nvSpPr>
            <p:spPr bwMode="auto">
              <a:xfrm>
                <a:off x="1558" y="1671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4" name="Rectangle 967"/>
              <p:cNvSpPr>
                <a:spLocks noChangeArrowheads="1"/>
              </p:cNvSpPr>
              <p:nvPr/>
            </p:nvSpPr>
            <p:spPr bwMode="auto">
              <a:xfrm>
                <a:off x="2657" y="1671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1.60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5" name="Rectangle 968"/>
              <p:cNvSpPr>
                <a:spLocks noChangeArrowheads="1"/>
              </p:cNvSpPr>
              <p:nvPr/>
            </p:nvSpPr>
            <p:spPr bwMode="auto">
              <a:xfrm>
                <a:off x="3107" y="1671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6" name="Rectangle 969"/>
              <p:cNvSpPr>
                <a:spLocks noChangeArrowheads="1"/>
              </p:cNvSpPr>
              <p:nvPr/>
            </p:nvSpPr>
            <p:spPr bwMode="auto">
              <a:xfrm>
                <a:off x="3744" y="1671"/>
                <a:ext cx="49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CD247,CD3D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7" name="Rectangle 970"/>
              <p:cNvSpPr>
                <a:spLocks noChangeArrowheads="1"/>
              </p:cNvSpPr>
              <p:nvPr/>
            </p:nvSpPr>
            <p:spPr bwMode="auto">
              <a:xfrm>
                <a:off x="581" y="1749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8" name="Rectangle 971"/>
              <p:cNvSpPr>
                <a:spLocks noChangeArrowheads="1"/>
              </p:cNvSpPr>
              <p:nvPr/>
            </p:nvSpPr>
            <p:spPr bwMode="auto">
              <a:xfrm>
                <a:off x="666" y="1749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9" name="Rectangle 972"/>
              <p:cNvSpPr>
                <a:spLocks noChangeArrowheads="1"/>
              </p:cNvSpPr>
              <p:nvPr/>
            </p:nvSpPr>
            <p:spPr bwMode="auto">
              <a:xfrm>
                <a:off x="740" y="174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0" name="Rectangle 973"/>
              <p:cNvSpPr>
                <a:spLocks noChangeArrowheads="1"/>
              </p:cNvSpPr>
              <p:nvPr/>
            </p:nvSpPr>
            <p:spPr bwMode="auto">
              <a:xfrm>
                <a:off x="755" y="174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1" name="Rectangle 974"/>
              <p:cNvSpPr>
                <a:spLocks noChangeArrowheads="1"/>
              </p:cNvSpPr>
              <p:nvPr/>
            </p:nvSpPr>
            <p:spPr bwMode="auto">
              <a:xfrm>
                <a:off x="775" y="174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2" name="Rectangle 975"/>
              <p:cNvSpPr>
                <a:spLocks noChangeArrowheads="1"/>
              </p:cNvSpPr>
              <p:nvPr/>
            </p:nvSpPr>
            <p:spPr bwMode="auto">
              <a:xfrm>
                <a:off x="825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3" name="Rectangle 976"/>
              <p:cNvSpPr>
                <a:spLocks noChangeArrowheads="1"/>
              </p:cNvSpPr>
              <p:nvPr/>
            </p:nvSpPr>
            <p:spPr bwMode="auto">
              <a:xfrm>
                <a:off x="864" y="174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4" name="Rectangle 977"/>
              <p:cNvSpPr>
                <a:spLocks noChangeArrowheads="1"/>
              </p:cNvSpPr>
              <p:nvPr/>
            </p:nvSpPr>
            <p:spPr bwMode="auto">
              <a:xfrm>
                <a:off x="879" y="174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5" name="Rectangle 978"/>
              <p:cNvSpPr>
                <a:spLocks noChangeArrowheads="1"/>
              </p:cNvSpPr>
              <p:nvPr/>
            </p:nvSpPr>
            <p:spPr bwMode="auto">
              <a:xfrm>
                <a:off x="895" y="174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6" name="Rectangle 979"/>
              <p:cNvSpPr>
                <a:spLocks noChangeArrowheads="1"/>
              </p:cNvSpPr>
              <p:nvPr/>
            </p:nvSpPr>
            <p:spPr bwMode="auto">
              <a:xfrm>
                <a:off x="914" y="174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7" name="Rectangle 980"/>
              <p:cNvSpPr>
                <a:spLocks noChangeArrowheads="1"/>
              </p:cNvSpPr>
              <p:nvPr/>
            </p:nvSpPr>
            <p:spPr bwMode="auto">
              <a:xfrm>
                <a:off x="964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8" name="Rectangle 981"/>
              <p:cNvSpPr>
                <a:spLocks noChangeArrowheads="1"/>
              </p:cNvSpPr>
              <p:nvPr/>
            </p:nvSpPr>
            <p:spPr bwMode="auto">
              <a:xfrm>
                <a:off x="1003" y="1749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rci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9" name="Rectangle 982"/>
              <p:cNvSpPr>
                <a:spLocks noChangeArrowheads="1"/>
              </p:cNvSpPr>
              <p:nvPr/>
            </p:nvSpPr>
            <p:spPr bwMode="auto">
              <a:xfrm>
                <a:off x="1077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0" name="Rectangle 983"/>
              <p:cNvSpPr>
                <a:spLocks noChangeArrowheads="1"/>
              </p:cNvSpPr>
              <p:nvPr/>
            </p:nvSpPr>
            <p:spPr bwMode="auto">
              <a:xfrm>
                <a:off x="1116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1" name="Rectangle 984"/>
              <p:cNvSpPr>
                <a:spLocks noChangeArrowheads="1"/>
              </p:cNvSpPr>
              <p:nvPr/>
            </p:nvSpPr>
            <p:spPr bwMode="auto">
              <a:xfrm>
                <a:off x="1155" y="1749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2" name="Rectangle 985"/>
              <p:cNvSpPr>
                <a:spLocks noChangeArrowheads="1"/>
              </p:cNvSpPr>
              <p:nvPr/>
            </p:nvSpPr>
            <p:spPr bwMode="auto">
              <a:xfrm>
                <a:off x="1251" y="174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3" name="Rectangle 986"/>
              <p:cNvSpPr>
                <a:spLocks noChangeArrowheads="1"/>
              </p:cNvSpPr>
              <p:nvPr/>
            </p:nvSpPr>
            <p:spPr bwMode="auto">
              <a:xfrm>
                <a:off x="1271" y="1749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4" name="Rectangle 987"/>
              <p:cNvSpPr>
                <a:spLocks noChangeArrowheads="1"/>
              </p:cNvSpPr>
              <p:nvPr/>
            </p:nvSpPr>
            <p:spPr bwMode="auto">
              <a:xfrm>
                <a:off x="1333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5" name="Rectangle 988"/>
              <p:cNvSpPr>
                <a:spLocks noChangeArrowheads="1"/>
              </p:cNvSpPr>
              <p:nvPr/>
            </p:nvSpPr>
            <p:spPr bwMode="auto">
              <a:xfrm>
                <a:off x="1372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6" name="Rectangle 989"/>
              <p:cNvSpPr>
                <a:spLocks noChangeArrowheads="1"/>
              </p:cNvSpPr>
              <p:nvPr/>
            </p:nvSpPr>
            <p:spPr bwMode="auto">
              <a:xfrm>
                <a:off x="1411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7" name="Rectangle 990"/>
              <p:cNvSpPr>
                <a:spLocks noChangeArrowheads="1"/>
              </p:cNvSpPr>
              <p:nvPr/>
            </p:nvSpPr>
            <p:spPr bwMode="auto">
              <a:xfrm>
                <a:off x="1449" y="174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8" name="Rectangle 991"/>
              <p:cNvSpPr>
                <a:spLocks noChangeArrowheads="1"/>
              </p:cNvSpPr>
              <p:nvPr/>
            </p:nvSpPr>
            <p:spPr bwMode="auto">
              <a:xfrm>
                <a:off x="1465" y="174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9" name="Rectangle 992"/>
              <p:cNvSpPr>
                <a:spLocks noChangeArrowheads="1"/>
              </p:cNvSpPr>
              <p:nvPr/>
            </p:nvSpPr>
            <p:spPr bwMode="auto">
              <a:xfrm>
                <a:off x="1480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0" name="Rectangle 993"/>
              <p:cNvSpPr>
                <a:spLocks noChangeArrowheads="1"/>
              </p:cNvSpPr>
              <p:nvPr/>
            </p:nvSpPr>
            <p:spPr bwMode="auto">
              <a:xfrm>
                <a:off x="1519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1" name="Rectangle 994"/>
              <p:cNvSpPr>
                <a:spLocks noChangeArrowheads="1"/>
              </p:cNvSpPr>
              <p:nvPr/>
            </p:nvSpPr>
            <p:spPr bwMode="auto">
              <a:xfrm>
                <a:off x="2657" y="1749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1.56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2" name="Rectangle 995"/>
              <p:cNvSpPr>
                <a:spLocks noChangeArrowheads="1"/>
              </p:cNvSpPr>
              <p:nvPr/>
            </p:nvSpPr>
            <p:spPr bwMode="auto">
              <a:xfrm>
                <a:off x="3107" y="1749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3" name="Rectangle 996"/>
              <p:cNvSpPr>
                <a:spLocks noChangeArrowheads="1"/>
              </p:cNvSpPr>
              <p:nvPr/>
            </p:nvSpPr>
            <p:spPr bwMode="auto">
              <a:xfrm>
                <a:off x="3744" y="1749"/>
                <a:ext cx="24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BMP3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4" name="Rectangle 997"/>
              <p:cNvSpPr>
                <a:spLocks noChangeArrowheads="1"/>
              </p:cNvSpPr>
              <p:nvPr/>
            </p:nvSpPr>
            <p:spPr bwMode="auto">
              <a:xfrm>
                <a:off x="3934" y="174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5" name="Rectangle 998"/>
              <p:cNvSpPr>
                <a:spLocks noChangeArrowheads="1"/>
              </p:cNvSpPr>
              <p:nvPr/>
            </p:nvSpPr>
            <p:spPr bwMode="auto">
              <a:xfrm>
                <a:off x="3954" y="1749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6" name="Rectangle 999"/>
              <p:cNvSpPr>
                <a:spLocks noChangeArrowheads="1"/>
              </p:cNvSpPr>
              <p:nvPr/>
            </p:nvSpPr>
            <p:spPr bwMode="auto">
              <a:xfrm>
                <a:off x="4019" y="174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7" name="Rectangle 1000"/>
              <p:cNvSpPr>
                <a:spLocks noChangeArrowheads="1"/>
              </p:cNvSpPr>
              <p:nvPr/>
            </p:nvSpPr>
            <p:spPr bwMode="auto">
              <a:xfrm>
                <a:off x="4070" y="1749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8" name="Rectangle 1001"/>
              <p:cNvSpPr>
                <a:spLocks noChangeArrowheads="1"/>
              </p:cNvSpPr>
              <p:nvPr/>
            </p:nvSpPr>
            <p:spPr bwMode="auto">
              <a:xfrm>
                <a:off x="4112" y="174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9" name="Rectangle 1002"/>
              <p:cNvSpPr>
                <a:spLocks noChangeArrowheads="1"/>
              </p:cNvSpPr>
              <p:nvPr/>
            </p:nvSpPr>
            <p:spPr bwMode="auto">
              <a:xfrm>
                <a:off x="581" y="182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0" name="Rectangle 1003"/>
              <p:cNvSpPr>
                <a:spLocks noChangeArrowheads="1"/>
              </p:cNvSpPr>
              <p:nvPr/>
            </p:nvSpPr>
            <p:spPr bwMode="auto">
              <a:xfrm>
                <a:off x="631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1" name="Rectangle 1004"/>
              <p:cNvSpPr>
                <a:spLocks noChangeArrowheads="1"/>
              </p:cNvSpPr>
              <p:nvPr/>
            </p:nvSpPr>
            <p:spPr bwMode="auto">
              <a:xfrm>
                <a:off x="670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2" name="Rectangle 1005"/>
              <p:cNvSpPr>
                <a:spLocks noChangeArrowheads="1"/>
              </p:cNvSpPr>
              <p:nvPr/>
            </p:nvSpPr>
            <p:spPr bwMode="auto">
              <a:xfrm>
                <a:off x="709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3" name="Rectangle 1006"/>
              <p:cNvSpPr>
                <a:spLocks noChangeArrowheads="1"/>
              </p:cNvSpPr>
              <p:nvPr/>
            </p:nvSpPr>
            <p:spPr bwMode="auto">
              <a:xfrm>
                <a:off x="747" y="18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4" name="Rectangle 1007"/>
              <p:cNvSpPr>
                <a:spLocks noChangeArrowheads="1"/>
              </p:cNvSpPr>
              <p:nvPr/>
            </p:nvSpPr>
            <p:spPr bwMode="auto">
              <a:xfrm>
                <a:off x="763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5" name="Rectangle 1008"/>
              <p:cNvSpPr>
                <a:spLocks noChangeArrowheads="1"/>
              </p:cNvSpPr>
              <p:nvPr/>
            </p:nvSpPr>
            <p:spPr bwMode="auto">
              <a:xfrm>
                <a:off x="802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" name="Group 1210"/>
            <p:cNvGrpSpPr>
              <a:grpSpLocks/>
            </p:cNvGrpSpPr>
            <p:nvPr/>
          </p:nvGrpSpPr>
          <p:grpSpPr bwMode="auto">
            <a:xfrm>
              <a:off x="795914" y="3017627"/>
              <a:ext cx="6467936" cy="750658"/>
              <a:chOff x="581" y="1828"/>
              <a:chExt cx="4005" cy="488"/>
            </a:xfrm>
          </p:grpSpPr>
          <p:sp>
            <p:nvSpPr>
              <p:cNvPr id="866" name="Rectangle 1010"/>
              <p:cNvSpPr>
                <a:spLocks noChangeArrowheads="1"/>
              </p:cNvSpPr>
              <p:nvPr/>
            </p:nvSpPr>
            <p:spPr bwMode="auto">
              <a:xfrm>
                <a:off x="821" y="18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7" name="Rectangle 1011"/>
              <p:cNvSpPr>
                <a:spLocks noChangeArrowheads="1"/>
              </p:cNvSpPr>
              <p:nvPr/>
            </p:nvSpPr>
            <p:spPr bwMode="auto">
              <a:xfrm>
                <a:off x="837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8" name="Rectangle 1012"/>
              <p:cNvSpPr>
                <a:spLocks noChangeArrowheads="1"/>
              </p:cNvSpPr>
              <p:nvPr/>
            </p:nvSpPr>
            <p:spPr bwMode="auto">
              <a:xfrm>
                <a:off x="876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9" name="Rectangle 1013"/>
              <p:cNvSpPr>
                <a:spLocks noChangeArrowheads="1"/>
              </p:cNvSpPr>
              <p:nvPr/>
            </p:nvSpPr>
            <p:spPr bwMode="auto">
              <a:xfrm>
                <a:off x="915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0" name="Rectangle 1014"/>
              <p:cNvSpPr>
                <a:spLocks noChangeArrowheads="1"/>
              </p:cNvSpPr>
              <p:nvPr/>
            </p:nvSpPr>
            <p:spPr bwMode="auto">
              <a:xfrm>
                <a:off x="934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1" name="Rectangle 1015"/>
              <p:cNvSpPr>
                <a:spLocks noChangeArrowheads="1"/>
              </p:cNvSpPr>
              <p:nvPr/>
            </p:nvSpPr>
            <p:spPr bwMode="auto">
              <a:xfrm>
                <a:off x="973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2" name="Rectangle 1016"/>
              <p:cNvSpPr>
                <a:spLocks noChangeArrowheads="1"/>
              </p:cNvSpPr>
              <p:nvPr/>
            </p:nvSpPr>
            <p:spPr bwMode="auto">
              <a:xfrm>
                <a:off x="992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3" name="Rectangle 1017"/>
              <p:cNvSpPr>
                <a:spLocks noChangeArrowheads="1"/>
              </p:cNvSpPr>
              <p:nvPr/>
            </p:nvSpPr>
            <p:spPr bwMode="auto">
              <a:xfrm>
                <a:off x="1011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4" name="Rectangle 1018"/>
              <p:cNvSpPr>
                <a:spLocks noChangeArrowheads="1"/>
              </p:cNvSpPr>
              <p:nvPr/>
            </p:nvSpPr>
            <p:spPr bwMode="auto">
              <a:xfrm>
                <a:off x="1031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5" name="Rectangle 1019"/>
              <p:cNvSpPr>
                <a:spLocks noChangeArrowheads="1"/>
              </p:cNvSpPr>
              <p:nvPr/>
            </p:nvSpPr>
            <p:spPr bwMode="auto">
              <a:xfrm>
                <a:off x="1069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6" name="Rectangle 1020"/>
              <p:cNvSpPr>
                <a:spLocks noChangeArrowheads="1"/>
              </p:cNvSpPr>
              <p:nvPr/>
            </p:nvSpPr>
            <p:spPr bwMode="auto">
              <a:xfrm>
                <a:off x="1108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7" name="Rectangle 1021"/>
              <p:cNvSpPr>
                <a:spLocks noChangeArrowheads="1"/>
              </p:cNvSpPr>
              <p:nvPr/>
            </p:nvSpPr>
            <p:spPr bwMode="auto">
              <a:xfrm>
                <a:off x="1128" y="1828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8" name="Rectangle 1022"/>
              <p:cNvSpPr>
                <a:spLocks noChangeArrowheads="1"/>
              </p:cNvSpPr>
              <p:nvPr/>
            </p:nvSpPr>
            <p:spPr bwMode="auto">
              <a:xfrm>
                <a:off x="1213" y="18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9" name="Rectangle 1023"/>
              <p:cNvSpPr>
                <a:spLocks noChangeArrowheads="1"/>
              </p:cNvSpPr>
              <p:nvPr/>
            </p:nvSpPr>
            <p:spPr bwMode="auto">
              <a:xfrm>
                <a:off x="1229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0" name="Rectangle 1024"/>
              <p:cNvSpPr>
                <a:spLocks noChangeArrowheads="1"/>
              </p:cNvSpPr>
              <p:nvPr/>
            </p:nvSpPr>
            <p:spPr bwMode="auto">
              <a:xfrm>
                <a:off x="1248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1" name="Rectangle 1025"/>
              <p:cNvSpPr>
                <a:spLocks noChangeArrowheads="1"/>
              </p:cNvSpPr>
              <p:nvPr/>
            </p:nvSpPr>
            <p:spPr bwMode="auto">
              <a:xfrm>
                <a:off x="1287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2" name="Rectangle 1026"/>
              <p:cNvSpPr>
                <a:spLocks noChangeArrowheads="1"/>
              </p:cNvSpPr>
              <p:nvPr/>
            </p:nvSpPr>
            <p:spPr bwMode="auto">
              <a:xfrm>
                <a:off x="1326" y="18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3" name="Rectangle 1027"/>
              <p:cNvSpPr>
                <a:spLocks noChangeArrowheads="1"/>
              </p:cNvSpPr>
              <p:nvPr/>
            </p:nvSpPr>
            <p:spPr bwMode="auto">
              <a:xfrm>
                <a:off x="1341" y="18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4" name="Rectangle 1028"/>
              <p:cNvSpPr>
                <a:spLocks noChangeArrowheads="1"/>
              </p:cNvSpPr>
              <p:nvPr/>
            </p:nvSpPr>
            <p:spPr bwMode="auto">
              <a:xfrm>
                <a:off x="1356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5" name="Rectangle 1029"/>
              <p:cNvSpPr>
                <a:spLocks noChangeArrowheads="1"/>
              </p:cNvSpPr>
              <p:nvPr/>
            </p:nvSpPr>
            <p:spPr bwMode="auto">
              <a:xfrm>
                <a:off x="1395" y="18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6" name="Rectangle 1030"/>
              <p:cNvSpPr>
                <a:spLocks noChangeArrowheads="1"/>
              </p:cNvSpPr>
              <p:nvPr/>
            </p:nvSpPr>
            <p:spPr bwMode="auto">
              <a:xfrm>
                <a:off x="1411" y="1828"/>
                <a:ext cx="16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7" name="Rectangle 1031"/>
              <p:cNvSpPr>
                <a:spLocks noChangeArrowheads="1"/>
              </p:cNvSpPr>
              <p:nvPr/>
            </p:nvSpPr>
            <p:spPr bwMode="auto">
              <a:xfrm>
                <a:off x="1531" y="1828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8" name="Rectangle 1032"/>
              <p:cNvSpPr>
                <a:spLocks noChangeArrowheads="1"/>
              </p:cNvSpPr>
              <p:nvPr/>
            </p:nvSpPr>
            <p:spPr bwMode="auto">
              <a:xfrm>
                <a:off x="1604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9" name="Rectangle 1033"/>
              <p:cNvSpPr>
                <a:spLocks noChangeArrowheads="1"/>
              </p:cNvSpPr>
              <p:nvPr/>
            </p:nvSpPr>
            <p:spPr bwMode="auto">
              <a:xfrm>
                <a:off x="1643" y="1828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0" name="Rectangle 1034"/>
              <p:cNvSpPr>
                <a:spLocks noChangeArrowheads="1"/>
              </p:cNvSpPr>
              <p:nvPr/>
            </p:nvSpPr>
            <p:spPr bwMode="auto">
              <a:xfrm>
                <a:off x="1717" y="1828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1" name="Rectangle 1035"/>
              <p:cNvSpPr>
                <a:spLocks noChangeArrowheads="1"/>
              </p:cNvSpPr>
              <p:nvPr/>
            </p:nvSpPr>
            <p:spPr bwMode="auto">
              <a:xfrm>
                <a:off x="1849" y="18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2" name="Rectangle 1036"/>
              <p:cNvSpPr>
                <a:spLocks noChangeArrowheads="1"/>
              </p:cNvSpPr>
              <p:nvPr/>
            </p:nvSpPr>
            <p:spPr bwMode="auto">
              <a:xfrm>
                <a:off x="1865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3" name="Rectangle 1037"/>
              <p:cNvSpPr>
                <a:spLocks noChangeArrowheads="1"/>
              </p:cNvSpPr>
              <p:nvPr/>
            </p:nvSpPr>
            <p:spPr bwMode="auto">
              <a:xfrm>
                <a:off x="1883" y="1828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4" name="Rectangle 1038"/>
              <p:cNvSpPr>
                <a:spLocks noChangeArrowheads="1"/>
              </p:cNvSpPr>
              <p:nvPr/>
            </p:nvSpPr>
            <p:spPr bwMode="auto">
              <a:xfrm>
                <a:off x="1923" y="1828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5" name="Rectangle 1039"/>
              <p:cNvSpPr>
                <a:spLocks noChangeArrowheads="1"/>
              </p:cNvSpPr>
              <p:nvPr/>
            </p:nvSpPr>
            <p:spPr bwMode="auto">
              <a:xfrm>
                <a:off x="1984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6" name="Rectangle 1040"/>
              <p:cNvSpPr>
                <a:spLocks noChangeArrowheads="1"/>
              </p:cNvSpPr>
              <p:nvPr/>
            </p:nvSpPr>
            <p:spPr bwMode="auto">
              <a:xfrm>
                <a:off x="2023" y="182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7" name="Rectangle 1041"/>
              <p:cNvSpPr>
                <a:spLocks noChangeArrowheads="1"/>
              </p:cNvSpPr>
              <p:nvPr/>
            </p:nvSpPr>
            <p:spPr bwMode="auto">
              <a:xfrm>
                <a:off x="2074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8" name="Rectangle 1042"/>
              <p:cNvSpPr>
                <a:spLocks noChangeArrowheads="1"/>
              </p:cNvSpPr>
              <p:nvPr/>
            </p:nvSpPr>
            <p:spPr bwMode="auto">
              <a:xfrm>
                <a:off x="2093" y="18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9" name="Rectangle 1043"/>
              <p:cNvSpPr>
                <a:spLocks noChangeArrowheads="1"/>
              </p:cNvSpPr>
              <p:nvPr/>
            </p:nvSpPr>
            <p:spPr bwMode="auto">
              <a:xfrm>
                <a:off x="2109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0" name="Rectangle 1044"/>
              <p:cNvSpPr>
                <a:spLocks noChangeArrowheads="1"/>
              </p:cNvSpPr>
              <p:nvPr/>
            </p:nvSpPr>
            <p:spPr bwMode="auto">
              <a:xfrm>
                <a:off x="2147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1" name="Rectangle 1045"/>
              <p:cNvSpPr>
                <a:spLocks noChangeArrowheads="1"/>
              </p:cNvSpPr>
              <p:nvPr/>
            </p:nvSpPr>
            <p:spPr bwMode="auto">
              <a:xfrm>
                <a:off x="2186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2" name="Rectangle 1046"/>
              <p:cNvSpPr>
                <a:spLocks noChangeArrowheads="1"/>
              </p:cNvSpPr>
              <p:nvPr/>
            </p:nvSpPr>
            <p:spPr bwMode="auto">
              <a:xfrm>
                <a:off x="2206" y="1828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3" name="Rectangle 1047"/>
              <p:cNvSpPr>
                <a:spLocks noChangeArrowheads="1"/>
              </p:cNvSpPr>
              <p:nvPr/>
            </p:nvSpPr>
            <p:spPr bwMode="auto">
              <a:xfrm>
                <a:off x="2291" y="18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4" name="Rectangle 1048"/>
              <p:cNvSpPr>
                <a:spLocks noChangeArrowheads="1"/>
              </p:cNvSpPr>
              <p:nvPr/>
            </p:nvSpPr>
            <p:spPr bwMode="auto">
              <a:xfrm>
                <a:off x="2310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5" name="Rectangle 1049"/>
              <p:cNvSpPr>
                <a:spLocks noChangeArrowheads="1"/>
              </p:cNvSpPr>
              <p:nvPr/>
            </p:nvSpPr>
            <p:spPr bwMode="auto">
              <a:xfrm>
                <a:off x="2349" y="182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6" name="Rectangle 1050"/>
              <p:cNvSpPr>
                <a:spLocks noChangeArrowheads="1"/>
              </p:cNvSpPr>
              <p:nvPr/>
            </p:nvSpPr>
            <p:spPr bwMode="auto">
              <a:xfrm>
                <a:off x="2400" y="18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7" name="Rectangle 1051"/>
              <p:cNvSpPr>
                <a:spLocks noChangeArrowheads="1"/>
              </p:cNvSpPr>
              <p:nvPr/>
            </p:nvSpPr>
            <p:spPr bwMode="auto">
              <a:xfrm>
                <a:off x="2439" y="1828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8" name="Rectangle 1052"/>
              <p:cNvSpPr>
                <a:spLocks noChangeArrowheads="1"/>
              </p:cNvSpPr>
              <p:nvPr/>
            </p:nvSpPr>
            <p:spPr bwMode="auto">
              <a:xfrm>
                <a:off x="2657" y="182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1.55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9" name="Rectangle 1053"/>
              <p:cNvSpPr>
                <a:spLocks noChangeArrowheads="1"/>
              </p:cNvSpPr>
              <p:nvPr/>
            </p:nvSpPr>
            <p:spPr bwMode="auto">
              <a:xfrm>
                <a:off x="3107" y="182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0" name="Rectangle 1054"/>
              <p:cNvSpPr>
                <a:spLocks noChangeArrowheads="1"/>
              </p:cNvSpPr>
              <p:nvPr/>
            </p:nvSpPr>
            <p:spPr bwMode="auto">
              <a:xfrm>
                <a:off x="3744" y="1828"/>
                <a:ext cx="84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WNT6,NOTCH1,FGF13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1" name="Rectangle 1055"/>
              <p:cNvSpPr>
                <a:spLocks noChangeArrowheads="1"/>
              </p:cNvSpPr>
              <p:nvPr/>
            </p:nvSpPr>
            <p:spPr bwMode="auto">
              <a:xfrm>
                <a:off x="581" y="1906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2" name="Rectangle 1056"/>
              <p:cNvSpPr>
                <a:spLocks noChangeArrowheads="1"/>
              </p:cNvSpPr>
              <p:nvPr/>
            </p:nvSpPr>
            <p:spPr bwMode="auto">
              <a:xfrm>
                <a:off x="643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3" name="Rectangle 1057"/>
              <p:cNvSpPr>
                <a:spLocks noChangeArrowheads="1"/>
              </p:cNvSpPr>
              <p:nvPr/>
            </p:nvSpPr>
            <p:spPr bwMode="auto">
              <a:xfrm>
                <a:off x="681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4" name="Rectangle 1058"/>
              <p:cNvSpPr>
                <a:spLocks noChangeArrowheads="1"/>
              </p:cNvSpPr>
              <p:nvPr/>
            </p:nvSpPr>
            <p:spPr bwMode="auto">
              <a:xfrm>
                <a:off x="720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5" name="Rectangle 1059"/>
              <p:cNvSpPr>
                <a:spLocks noChangeArrowheads="1"/>
              </p:cNvSpPr>
              <p:nvPr/>
            </p:nvSpPr>
            <p:spPr bwMode="auto">
              <a:xfrm>
                <a:off x="759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6" name="Rectangle 1060"/>
              <p:cNvSpPr>
                <a:spLocks noChangeArrowheads="1"/>
              </p:cNvSpPr>
              <p:nvPr/>
            </p:nvSpPr>
            <p:spPr bwMode="auto">
              <a:xfrm>
                <a:off x="798" y="1906"/>
                <a:ext cx="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7" name="Rectangle 1061"/>
              <p:cNvSpPr>
                <a:spLocks noChangeArrowheads="1"/>
              </p:cNvSpPr>
              <p:nvPr/>
            </p:nvSpPr>
            <p:spPr bwMode="auto">
              <a:xfrm>
                <a:off x="841" y="190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8" name="Rectangle 1062"/>
              <p:cNvSpPr>
                <a:spLocks noChangeArrowheads="1"/>
              </p:cNvSpPr>
              <p:nvPr/>
            </p:nvSpPr>
            <p:spPr bwMode="auto">
              <a:xfrm>
                <a:off x="891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9" name="Rectangle 1063"/>
              <p:cNvSpPr>
                <a:spLocks noChangeArrowheads="1"/>
              </p:cNvSpPr>
              <p:nvPr/>
            </p:nvSpPr>
            <p:spPr bwMode="auto">
              <a:xfrm>
                <a:off x="930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0" name="Rectangle 1064"/>
              <p:cNvSpPr>
                <a:spLocks noChangeArrowheads="1"/>
              </p:cNvSpPr>
              <p:nvPr/>
            </p:nvSpPr>
            <p:spPr bwMode="auto">
              <a:xfrm>
                <a:off x="969" y="1906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1" name="Rectangle 1065"/>
              <p:cNvSpPr>
                <a:spLocks noChangeArrowheads="1"/>
              </p:cNvSpPr>
              <p:nvPr/>
            </p:nvSpPr>
            <p:spPr bwMode="auto">
              <a:xfrm>
                <a:off x="1042" y="1906"/>
                <a:ext cx="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2" name="Rectangle 1066"/>
              <p:cNvSpPr>
                <a:spLocks noChangeArrowheads="1"/>
              </p:cNvSpPr>
              <p:nvPr/>
            </p:nvSpPr>
            <p:spPr bwMode="auto">
              <a:xfrm>
                <a:off x="1085" y="1906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3" name="Rectangle 1067"/>
              <p:cNvSpPr>
                <a:spLocks noChangeArrowheads="1"/>
              </p:cNvSpPr>
              <p:nvPr/>
            </p:nvSpPr>
            <p:spPr bwMode="auto">
              <a:xfrm>
                <a:off x="1147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4" name="Rectangle 1068"/>
              <p:cNvSpPr>
                <a:spLocks noChangeArrowheads="1"/>
              </p:cNvSpPr>
              <p:nvPr/>
            </p:nvSpPr>
            <p:spPr bwMode="auto">
              <a:xfrm>
                <a:off x="1186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5" name="Rectangle 1069"/>
              <p:cNvSpPr>
                <a:spLocks noChangeArrowheads="1"/>
              </p:cNvSpPr>
              <p:nvPr/>
            </p:nvSpPr>
            <p:spPr bwMode="auto">
              <a:xfrm>
                <a:off x="1224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6" name="Rectangle 1070"/>
              <p:cNvSpPr>
                <a:spLocks noChangeArrowheads="1"/>
              </p:cNvSpPr>
              <p:nvPr/>
            </p:nvSpPr>
            <p:spPr bwMode="auto">
              <a:xfrm>
                <a:off x="1263" y="190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7" name="Rectangle 1071"/>
              <p:cNvSpPr>
                <a:spLocks noChangeArrowheads="1"/>
              </p:cNvSpPr>
              <p:nvPr/>
            </p:nvSpPr>
            <p:spPr bwMode="auto">
              <a:xfrm>
                <a:off x="1279" y="190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8" name="Rectangle 1072"/>
              <p:cNvSpPr>
                <a:spLocks noChangeArrowheads="1"/>
              </p:cNvSpPr>
              <p:nvPr/>
            </p:nvSpPr>
            <p:spPr bwMode="auto">
              <a:xfrm>
                <a:off x="1295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9" name="Rectangle 1073"/>
              <p:cNvSpPr>
                <a:spLocks noChangeArrowheads="1"/>
              </p:cNvSpPr>
              <p:nvPr/>
            </p:nvSpPr>
            <p:spPr bwMode="auto">
              <a:xfrm>
                <a:off x="1333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0" name="Rectangle 1074"/>
              <p:cNvSpPr>
                <a:spLocks noChangeArrowheads="1"/>
              </p:cNvSpPr>
              <p:nvPr/>
            </p:nvSpPr>
            <p:spPr bwMode="auto">
              <a:xfrm>
                <a:off x="2657" y="1906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1.41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1" name="Rectangle 1075"/>
              <p:cNvSpPr>
                <a:spLocks noChangeArrowheads="1"/>
              </p:cNvSpPr>
              <p:nvPr/>
            </p:nvSpPr>
            <p:spPr bwMode="auto">
              <a:xfrm>
                <a:off x="3107" y="1906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2" name="Rectangle 1076"/>
              <p:cNvSpPr>
                <a:spLocks noChangeArrowheads="1"/>
              </p:cNvSpPr>
              <p:nvPr/>
            </p:nvSpPr>
            <p:spPr bwMode="auto">
              <a:xfrm>
                <a:off x="3744" y="1906"/>
                <a:ext cx="2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MMP1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3" name="Rectangle 1077"/>
              <p:cNvSpPr>
                <a:spLocks noChangeArrowheads="1"/>
              </p:cNvSpPr>
              <p:nvPr/>
            </p:nvSpPr>
            <p:spPr bwMode="auto">
              <a:xfrm>
                <a:off x="3946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4" name="Rectangle 1078"/>
              <p:cNvSpPr>
                <a:spLocks noChangeArrowheads="1"/>
              </p:cNvSpPr>
              <p:nvPr/>
            </p:nvSpPr>
            <p:spPr bwMode="auto">
              <a:xfrm>
                <a:off x="3984" y="190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5" name="Rectangle 1079"/>
              <p:cNvSpPr>
                <a:spLocks noChangeArrowheads="1"/>
              </p:cNvSpPr>
              <p:nvPr/>
            </p:nvSpPr>
            <p:spPr bwMode="auto">
              <a:xfrm>
                <a:off x="4004" y="1906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6" name="Rectangle 1080"/>
              <p:cNvSpPr>
                <a:spLocks noChangeArrowheads="1"/>
              </p:cNvSpPr>
              <p:nvPr/>
            </p:nvSpPr>
            <p:spPr bwMode="auto">
              <a:xfrm>
                <a:off x="4046" y="1906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7" name="Rectangle 1081"/>
              <p:cNvSpPr>
                <a:spLocks noChangeArrowheads="1"/>
              </p:cNvSpPr>
              <p:nvPr/>
            </p:nvSpPr>
            <p:spPr bwMode="auto">
              <a:xfrm>
                <a:off x="4100" y="1906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8" name="Rectangle 1082"/>
              <p:cNvSpPr>
                <a:spLocks noChangeArrowheads="1"/>
              </p:cNvSpPr>
              <p:nvPr/>
            </p:nvSpPr>
            <p:spPr bwMode="auto">
              <a:xfrm>
                <a:off x="4143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9" name="Rectangle 1083"/>
              <p:cNvSpPr>
                <a:spLocks noChangeArrowheads="1"/>
              </p:cNvSpPr>
              <p:nvPr/>
            </p:nvSpPr>
            <p:spPr bwMode="auto">
              <a:xfrm>
                <a:off x="4182" y="19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0" name="Rectangle 1084"/>
              <p:cNvSpPr>
                <a:spLocks noChangeArrowheads="1"/>
              </p:cNvSpPr>
              <p:nvPr/>
            </p:nvSpPr>
            <p:spPr bwMode="auto">
              <a:xfrm>
                <a:off x="581" y="1984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1" name="Rectangle 1085"/>
              <p:cNvSpPr>
                <a:spLocks noChangeArrowheads="1"/>
              </p:cNvSpPr>
              <p:nvPr/>
            </p:nvSpPr>
            <p:spPr bwMode="auto">
              <a:xfrm>
                <a:off x="635" y="1984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X4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2" name="Rectangle 1086"/>
              <p:cNvSpPr>
                <a:spLocks noChangeArrowheads="1"/>
              </p:cNvSpPr>
              <p:nvPr/>
            </p:nvSpPr>
            <p:spPr bwMode="auto">
              <a:xfrm>
                <a:off x="720" y="198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3" name="Rectangle 1087"/>
              <p:cNvSpPr>
                <a:spLocks noChangeArrowheads="1"/>
              </p:cNvSpPr>
              <p:nvPr/>
            </p:nvSpPr>
            <p:spPr bwMode="auto">
              <a:xfrm>
                <a:off x="759" y="198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4" name="Rectangle 1088"/>
              <p:cNvSpPr>
                <a:spLocks noChangeArrowheads="1"/>
              </p:cNvSpPr>
              <p:nvPr/>
            </p:nvSpPr>
            <p:spPr bwMode="auto">
              <a:xfrm>
                <a:off x="779" y="1984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5" name="Rectangle 1089"/>
              <p:cNvSpPr>
                <a:spLocks noChangeArrowheads="1"/>
              </p:cNvSpPr>
              <p:nvPr/>
            </p:nvSpPr>
            <p:spPr bwMode="auto">
              <a:xfrm>
                <a:off x="841" y="198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6" name="Rectangle 1090"/>
              <p:cNvSpPr>
                <a:spLocks noChangeArrowheads="1"/>
              </p:cNvSpPr>
              <p:nvPr/>
            </p:nvSpPr>
            <p:spPr bwMode="auto">
              <a:xfrm>
                <a:off x="879" y="198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7" name="Rectangle 1091"/>
              <p:cNvSpPr>
                <a:spLocks noChangeArrowheads="1"/>
              </p:cNvSpPr>
              <p:nvPr/>
            </p:nvSpPr>
            <p:spPr bwMode="auto">
              <a:xfrm>
                <a:off x="918" y="198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8" name="Rectangle 1092"/>
              <p:cNvSpPr>
                <a:spLocks noChangeArrowheads="1"/>
              </p:cNvSpPr>
              <p:nvPr/>
            </p:nvSpPr>
            <p:spPr bwMode="auto">
              <a:xfrm>
                <a:off x="957" y="1984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9" name="Rectangle 1093"/>
              <p:cNvSpPr>
                <a:spLocks noChangeArrowheads="1"/>
              </p:cNvSpPr>
              <p:nvPr/>
            </p:nvSpPr>
            <p:spPr bwMode="auto">
              <a:xfrm>
                <a:off x="973" y="1984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0" name="Rectangle 1094"/>
              <p:cNvSpPr>
                <a:spLocks noChangeArrowheads="1"/>
              </p:cNvSpPr>
              <p:nvPr/>
            </p:nvSpPr>
            <p:spPr bwMode="auto">
              <a:xfrm>
                <a:off x="988" y="198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1" name="Rectangle 1095"/>
              <p:cNvSpPr>
                <a:spLocks noChangeArrowheads="1"/>
              </p:cNvSpPr>
              <p:nvPr/>
            </p:nvSpPr>
            <p:spPr bwMode="auto">
              <a:xfrm>
                <a:off x="1027" y="198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2" name="Rectangle 1096"/>
              <p:cNvSpPr>
                <a:spLocks noChangeArrowheads="1"/>
              </p:cNvSpPr>
              <p:nvPr/>
            </p:nvSpPr>
            <p:spPr bwMode="auto">
              <a:xfrm>
                <a:off x="1066" y="198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3" name="Rectangle 1097"/>
              <p:cNvSpPr>
                <a:spLocks noChangeArrowheads="1"/>
              </p:cNvSpPr>
              <p:nvPr/>
            </p:nvSpPr>
            <p:spPr bwMode="auto">
              <a:xfrm>
                <a:off x="1085" y="1984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4" name="Rectangle 1098"/>
              <p:cNvSpPr>
                <a:spLocks noChangeArrowheads="1"/>
              </p:cNvSpPr>
              <p:nvPr/>
            </p:nvSpPr>
            <p:spPr bwMode="auto">
              <a:xfrm>
                <a:off x="1170" y="198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5" name="Rectangle 1099"/>
              <p:cNvSpPr>
                <a:spLocks noChangeArrowheads="1"/>
              </p:cNvSpPr>
              <p:nvPr/>
            </p:nvSpPr>
            <p:spPr bwMode="auto">
              <a:xfrm>
                <a:off x="1190" y="198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6" name="Rectangle 1100"/>
              <p:cNvSpPr>
                <a:spLocks noChangeArrowheads="1"/>
              </p:cNvSpPr>
              <p:nvPr/>
            </p:nvSpPr>
            <p:spPr bwMode="auto">
              <a:xfrm>
                <a:off x="1229" y="198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7" name="Rectangle 1101"/>
              <p:cNvSpPr>
                <a:spLocks noChangeArrowheads="1"/>
              </p:cNvSpPr>
              <p:nvPr/>
            </p:nvSpPr>
            <p:spPr bwMode="auto">
              <a:xfrm>
                <a:off x="1279" y="198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8" name="Rectangle 1102"/>
              <p:cNvSpPr>
                <a:spLocks noChangeArrowheads="1"/>
              </p:cNvSpPr>
              <p:nvPr/>
            </p:nvSpPr>
            <p:spPr bwMode="auto">
              <a:xfrm>
                <a:off x="1318" y="1984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9" name="Rectangle 1103"/>
              <p:cNvSpPr>
                <a:spLocks noChangeArrowheads="1"/>
              </p:cNvSpPr>
              <p:nvPr/>
            </p:nvSpPr>
            <p:spPr bwMode="auto">
              <a:xfrm>
                <a:off x="2657" y="1984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1.40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0" name="Rectangle 1104"/>
              <p:cNvSpPr>
                <a:spLocks noChangeArrowheads="1"/>
              </p:cNvSpPr>
              <p:nvPr/>
            </p:nvSpPr>
            <p:spPr bwMode="auto">
              <a:xfrm>
                <a:off x="3107" y="1984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1" name="Rectangle 1105"/>
              <p:cNvSpPr>
                <a:spLocks noChangeArrowheads="1"/>
              </p:cNvSpPr>
              <p:nvPr/>
            </p:nvSpPr>
            <p:spPr bwMode="auto">
              <a:xfrm>
                <a:off x="3744" y="1984"/>
                <a:ext cx="49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CD247,CD3D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2" name="Rectangle 1106"/>
              <p:cNvSpPr>
                <a:spLocks noChangeArrowheads="1"/>
              </p:cNvSpPr>
              <p:nvPr/>
            </p:nvSpPr>
            <p:spPr bwMode="auto">
              <a:xfrm>
                <a:off x="581" y="2063"/>
                <a:ext cx="22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Amyo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3" name="Rectangle 1107"/>
              <p:cNvSpPr>
                <a:spLocks noChangeArrowheads="1"/>
              </p:cNvSpPr>
              <p:nvPr/>
            </p:nvSpPr>
            <p:spPr bwMode="auto">
              <a:xfrm>
                <a:off x="759" y="206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4" name="Rectangle 1108"/>
              <p:cNvSpPr>
                <a:spLocks noChangeArrowheads="1"/>
              </p:cNvSpPr>
              <p:nvPr/>
            </p:nvSpPr>
            <p:spPr bwMode="auto">
              <a:xfrm>
                <a:off x="779" y="2063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5" name="Rectangle 1109"/>
              <p:cNvSpPr>
                <a:spLocks noChangeArrowheads="1"/>
              </p:cNvSpPr>
              <p:nvPr/>
            </p:nvSpPr>
            <p:spPr bwMode="auto">
              <a:xfrm>
                <a:off x="840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6" name="Rectangle 1110"/>
              <p:cNvSpPr>
                <a:spLocks noChangeArrowheads="1"/>
              </p:cNvSpPr>
              <p:nvPr/>
            </p:nvSpPr>
            <p:spPr bwMode="auto">
              <a:xfrm>
                <a:off x="879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7" name="Rectangle 1111"/>
              <p:cNvSpPr>
                <a:spLocks noChangeArrowheads="1"/>
              </p:cNvSpPr>
              <p:nvPr/>
            </p:nvSpPr>
            <p:spPr bwMode="auto">
              <a:xfrm>
                <a:off x="918" y="206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8" name="Rectangle 1112"/>
              <p:cNvSpPr>
                <a:spLocks noChangeArrowheads="1"/>
              </p:cNvSpPr>
              <p:nvPr/>
            </p:nvSpPr>
            <p:spPr bwMode="auto">
              <a:xfrm>
                <a:off x="934" y="206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9" name="Rectangle 1113"/>
              <p:cNvSpPr>
                <a:spLocks noChangeArrowheads="1"/>
              </p:cNvSpPr>
              <p:nvPr/>
            </p:nvSpPr>
            <p:spPr bwMode="auto">
              <a:xfrm>
                <a:off x="988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0" name="Rectangle 1114"/>
              <p:cNvSpPr>
                <a:spLocks noChangeArrowheads="1"/>
              </p:cNvSpPr>
              <p:nvPr/>
            </p:nvSpPr>
            <p:spPr bwMode="auto">
              <a:xfrm>
                <a:off x="1027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1" name="Rectangle 1115"/>
              <p:cNvSpPr>
                <a:spLocks noChangeArrowheads="1"/>
              </p:cNvSpPr>
              <p:nvPr/>
            </p:nvSpPr>
            <p:spPr bwMode="auto">
              <a:xfrm>
                <a:off x="1066" y="206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2" name="Rectangle 1116"/>
              <p:cNvSpPr>
                <a:spLocks noChangeArrowheads="1"/>
              </p:cNvSpPr>
              <p:nvPr/>
            </p:nvSpPr>
            <p:spPr bwMode="auto">
              <a:xfrm>
                <a:off x="1085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3" name="Rectangle 1117"/>
              <p:cNvSpPr>
                <a:spLocks noChangeArrowheads="1"/>
              </p:cNvSpPr>
              <p:nvPr/>
            </p:nvSpPr>
            <p:spPr bwMode="auto">
              <a:xfrm>
                <a:off x="1124" y="2063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4" name="Rectangle 1118"/>
              <p:cNvSpPr>
                <a:spLocks noChangeArrowheads="1"/>
              </p:cNvSpPr>
              <p:nvPr/>
            </p:nvSpPr>
            <p:spPr bwMode="auto">
              <a:xfrm>
                <a:off x="1186" y="206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5" name="Rectangle 1119"/>
              <p:cNvSpPr>
                <a:spLocks noChangeArrowheads="1"/>
              </p:cNvSpPr>
              <p:nvPr/>
            </p:nvSpPr>
            <p:spPr bwMode="auto">
              <a:xfrm>
                <a:off x="1201" y="206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6" name="Rectangle 1120"/>
              <p:cNvSpPr>
                <a:spLocks noChangeArrowheads="1"/>
              </p:cNvSpPr>
              <p:nvPr/>
            </p:nvSpPr>
            <p:spPr bwMode="auto">
              <a:xfrm>
                <a:off x="1221" y="2063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Scl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7" name="Rectangle 1121"/>
              <p:cNvSpPr>
                <a:spLocks noChangeArrowheads="1"/>
              </p:cNvSpPr>
              <p:nvPr/>
            </p:nvSpPr>
            <p:spPr bwMode="auto">
              <a:xfrm>
                <a:off x="1317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8" name="Rectangle 1122"/>
              <p:cNvSpPr>
                <a:spLocks noChangeArrowheads="1"/>
              </p:cNvSpPr>
              <p:nvPr/>
            </p:nvSpPr>
            <p:spPr bwMode="auto">
              <a:xfrm>
                <a:off x="1356" y="2063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9" name="Rectangle 1123"/>
              <p:cNvSpPr>
                <a:spLocks noChangeArrowheads="1"/>
              </p:cNvSpPr>
              <p:nvPr/>
            </p:nvSpPr>
            <p:spPr bwMode="auto">
              <a:xfrm>
                <a:off x="1419" y="206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0" name="Rectangle 1124"/>
              <p:cNvSpPr>
                <a:spLocks noChangeArrowheads="1"/>
              </p:cNvSpPr>
              <p:nvPr/>
            </p:nvSpPr>
            <p:spPr bwMode="auto">
              <a:xfrm>
                <a:off x="1469" y="206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1" name="Rectangle 1125"/>
              <p:cNvSpPr>
                <a:spLocks noChangeArrowheads="1"/>
              </p:cNvSpPr>
              <p:nvPr/>
            </p:nvSpPr>
            <p:spPr bwMode="auto">
              <a:xfrm>
                <a:off x="1523" y="2063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2" name="Rectangle 1126"/>
              <p:cNvSpPr>
                <a:spLocks noChangeArrowheads="1"/>
              </p:cNvSpPr>
              <p:nvPr/>
            </p:nvSpPr>
            <p:spPr bwMode="auto">
              <a:xfrm>
                <a:off x="1585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3" name="Rectangle 1127"/>
              <p:cNvSpPr>
                <a:spLocks noChangeArrowheads="1"/>
              </p:cNvSpPr>
              <p:nvPr/>
            </p:nvSpPr>
            <p:spPr bwMode="auto">
              <a:xfrm>
                <a:off x="1624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4" name="Rectangle 1128"/>
              <p:cNvSpPr>
                <a:spLocks noChangeArrowheads="1"/>
              </p:cNvSpPr>
              <p:nvPr/>
            </p:nvSpPr>
            <p:spPr bwMode="auto">
              <a:xfrm>
                <a:off x="1663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5" name="Rectangle 1129"/>
              <p:cNvSpPr>
                <a:spLocks noChangeArrowheads="1"/>
              </p:cNvSpPr>
              <p:nvPr/>
            </p:nvSpPr>
            <p:spPr bwMode="auto">
              <a:xfrm>
                <a:off x="1702" y="206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6" name="Rectangle 1130"/>
              <p:cNvSpPr>
                <a:spLocks noChangeArrowheads="1"/>
              </p:cNvSpPr>
              <p:nvPr/>
            </p:nvSpPr>
            <p:spPr bwMode="auto">
              <a:xfrm>
                <a:off x="1717" y="206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7" name="Rectangle 1131"/>
              <p:cNvSpPr>
                <a:spLocks noChangeArrowheads="1"/>
              </p:cNvSpPr>
              <p:nvPr/>
            </p:nvSpPr>
            <p:spPr bwMode="auto">
              <a:xfrm>
                <a:off x="1733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8" name="Rectangle 1132"/>
              <p:cNvSpPr>
                <a:spLocks noChangeArrowheads="1"/>
              </p:cNvSpPr>
              <p:nvPr/>
            </p:nvSpPr>
            <p:spPr bwMode="auto">
              <a:xfrm>
                <a:off x="1771" y="20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9" name="Rectangle 1133"/>
              <p:cNvSpPr>
                <a:spLocks noChangeArrowheads="1"/>
              </p:cNvSpPr>
              <p:nvPr/>
            </p:nvSpPr>
            <p:spPr bwMode="auto">
              <a:xfrm>
                <a:off x="2657" y="206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1.32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0" name="Rectangle 1134"/>
              <p:cNvSpPr>
                <a:spLocks noChangeArrowheads="1"/>
              </p:cNvSpPr>
              <p:nvPr/>
            </p:nvSpPr>
            <p:spPr bwMode="auto">
              <a:xfrm>
                <a:off x="3107" y="206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1" name="Rectangle 1135"/>
              <p:cNvSpPr>
                <a:spLocks noChangeArrowheads="1"/>
              </p:cNvSpPr>
              <p:nvPr/>
            </p:nvSpPr>
            <p:spPr bwMode="auto">
              <a:xfrm>
                <a:off x="3744" y="206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2" name="Rectangle 1136"/>
              <p:cNvSpPr>
                <a:spLocks noChangeArrowheads="1"/>
              </p:cNvSpPr>
              <p:nvPr/>
            </p:nvSpPr>
            <p:spPr bwMode="auto">
              <a:xfrm>
                <a:off x="3794" y="2063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3" name="Rectangle 1137"/>
              <p:cNvSpPr>
                <a:spLocks noChangeArrowheads="1"/>
              </p:cNvSpPr>
              <p:nvPr/>
            </p:nvSpPr>
            <p:spPr bwMode="auto">
              <a:xfrm>
                <a:off x="3891" y="206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4" name="Rectangle 1138"/>
              <p:cNvSpPr>
                <a:spLocks noChangeArrowheads="1"/>
              </p:cNvSpPr>
              <p:nvPr/>
            </p:nvSpPr>
            <p:spPr bwMode="auto">
              <a:xfrm>
                <a:off x="3942" y="2063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5" name="Rectangle 1139"/>
              <p:cNvSpPr>
                <a:spLocks noChangeArrowheads="1"/>
              </p:cNvSpPr>
              <p:nvPr/>
            </p:nvSpPr>
            <p:spPr bwMode="auto">
              <a:xfrm>
                <a:off x="4027" y="206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6" name="Rectangle 1140"/>
              <p:cNvSpPr>
                <a:spLocks noChangeArrowheads="1"/>
              </p:cNvSpPr>
              <p:nvPr/>
            </p:nvSpPr>
            <p:spPr bwMode="auto">
              <a:xfrm>
                <a:off x="4078" y="206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7" name="Rectangle 1141"/>
              <p:cNvSpPr>
                <a:spLocks noChangeArrowheads="1"/>
              </p:cNvSpPr>
              <p:nvPr/>
            </p:nvSpPr>
            <p:spPr bwMode="auto">
              <a:xfrm>
                <a:off x="4097" y="206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8" name="Rectangle 1142"/>
              <p:cNvSpPr>
                <a:spLocks noChangeArrowheads="1"/>
              </p:cNvSpPr>
              <p:nvPr/>
            </p:nvSpPr>
            <p:spPr bwMode="auto">
              <a:xfrm>
                <a:off x="4151" y="206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9" name="Rectangle 1143"/>
              <p:cNvSpPr>
                <a:spLocks noChangeArrowheads="1"/>
              </p:cNvSpPr>
              <p:nvPr/>
            </p:nvSpPr>
            <p:spPr bwMode="auto">
              <a:xfrm>
                <a:off x="4202" y="206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0" name="Rectangle 1144"/>
              <p:cNvSpPr>
                <a:spLocks noChangeArrowheads="1"/>
              </p:cNvSpPr>
              <p:nvPr/>
            </p:nvSpPr>
            <p:spPr bwMode="auto">
              <a:xfrm>
                <a:off x="4221" y="2063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1" name="Rectangle 1145"/>
              <p:cNvSpPr>
                <a:spLocks noChangeArrowheads="1"/>
              </p:cNvSpPr>
              <p:nvPr/>
            </p:nvSpPr>
            <p:spPr bwMode="auto">
              <a:xfrm>
                <a:off x="581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2" name="Rectangle 1146"/>
              <p:cNvSpPr>
                <a:spLocks noChangeArrowheads="1"/>
              </p:cNvSpPr>
              <p:nvPr/>
            </p:nvSpPr>
            <p:spPr bwMode="auto">
              <a:xfrm>
                <a:off x="620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3" name="Rectangle 1147"/>
              <p:cNvSpPr>
                <a:spLocks noChangeArrowheads="1"/>
              </p:cNvSpPr>
              <p:nvPr/>
            </p:nvSpPr>
            <p:spPr bwMode="auto">
              <a:xfrm>
                <a:off x="659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4" name="Rectangle 1148"/>
              <p:cNvSpPr>
                <a:spLocks noChangeArrowheads="1"/>
              </p:cNvSpPr>
              <p:nvPr/>
            </p:nvSpPr>
            <p:spPr bwMode="auto">
              <a:xfrm>
                <a:off x="697" y="2141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5" name="Rectangle 1149"/>
              <p:cNvSpPr>
                <a:spLocks noChangeArrowheads="1"/>
              </p:cNvSpPr>
              <p:nvPr/>
            </p:nvSpPr>
            <p:spPr bwMode="auto">
              <a:xfrm>
                <a:off x="771" y="2141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6" name="Rectangle 1150"/>
              <p:cNvSpPr>
                <a:spLocks noChangeArrowheads="1"/>
              </p:cNvSpPr>
              <p:nvPr/>
            </p:nvSpPr>
            <p:spPr bwMode="auto">
              <a:xfrm>
                <a:off x="790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7" name="Rectangle 1151"/>
              <p:cNvSpPr>
                <a:spLocks noChangeArrowheads="1"/>
              </p:cNvSpPr>
              <p:nvPr/>
            </p:nvSpPr>
            <p:spPr bwMode="auto">
              <a:xfrm>
                <a:off x="829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8" name="Rectangle 1152"/>
              <p:cNvSpPr>
                <a:spLocks noChangeArrowheads="1"/>
              </p:cNvSpPr>
              <p:nvPr/>
            </p:nvSpPr>
            <p:spPr bwMode="auto">
              <a:xfrm>
                <a:off x="868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9" name="Rectangle 1153"/>
              <p:cNvSpPr>
                <a:spLocks noChangeArrowheads="1"/>
              </p:cNvSpPr>
              <p:nvPr/>
            </p:nvSpPr>
            <p:spPr bwMode="auto">
              <a:xfrm>
                <a:off x="907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0" name="Rectangle 1154"/>
              <p:cNvSpPr>
                <a:spLocks noChangeArrowheads="1"/>
              </p:cNvSpPr>
              <p:nvPr/>
            </p:nvSpPr>
            <p:spPr bwMode="auto">
              <a:xfrm>
                <a:off x="945" y="2141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1" name="Rectangle 1155"/>
              <p:cNvSpPr>
                <a:spLocks noChangeArrowheads="1"/>
              </p:cNvSpPr>
              <p:nvPr/>
            </p:nvSpPr>
            <p:spPr bwMode="auto">
              <a:xfrm>
                <a:off x="965" y="2141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2" name="Rectangle 1156"/>
              <p:cNvSpPr>
                <a:spLocks noChangeArrowheads="1"/>
              </p:cNvSpPr>
              <p:nvPr/>
            </p:nvSpPr>
            <p:spPr bwMode="auto">
              <a:xfrm>
                <a:off x="1027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3" name="Rectangle 1157"/>
              <p:cNvSpPr>
                <a:spLocks noChangeArrowheads="1"/>
              </p:cNvSpPr>
              <p:nvPr/>
            </p:nvSpPr>
            <p:spPr bwMode="auto">
              <a:xfrm>
                <a:off x="1066" y="2141"/>
                <a:ext cx="15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syn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4" name="Rectangle 1158"/>
              <p:cNvSpPr>
                <a:spLocks noChangeArrowheads="1"/>
              </p:cNvSpPr>
              <p:nvPr/>
            </p:nvSpPr>
            <p:spPr bwMode="auto">
              <a:xfrm>
                <a:off x="1174" y="2141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5" name="Rectangle 1159"/>
              <p:cNvSpPr>
                <a:spLocks noChangeArrowheads="1"/>
              </p:cNvSpPr>
              <p:nvPr/>
            </p:nvSpPr>
            <p:spPr bwMode="auto">
              <a:xfrm>
                <a:off x="1194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6" name="Rectangle 1160"/>
              <p:cNvSpPr>
                <a:spLocks noChangeArrowheads="1"/>
              </p:cNvSpPr>
              <p:nvPr/>
            </p:nvSpPr>
            <p:spPr bwMode="auto">
              <a:xfrm>
                <a:off x="1232" y="21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7" name="Rectangle 1161"/>
              <p:cNvSpPr>
                <a:spLocks noChangeArrowheads="1"/>
              </p:cNvSpPr>
              <p:nvPr/>
            </p:nvSpPr>
            <p:spPr bwMode="auto">
              <a:xfrm>
                <a:off x="1271" y="2141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8" name="Rectangle 1162"/>
              <p:cNvSpPr>
                <a:spLocks noChangeArrowheads="1"/>
              </p:cNvSpPr>
              <p:nvPr/>
            </p:nvSpPr>
            <p:spPr bwMode="auto">
              <a:xfrm>
                <a:off x="1322" y="2141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9" name="Rectangle 1163"/>
              <p:cNvSpPr>
                <a:spLocks noChangeArrowheads="1"/>
              </p:cNvSpPr>
              <p:nvPr/>
            </p:nvSpPr>
            <p:spPr bwMode="auto">
              <a:xfrm>
                <a:off x="2657" y="2141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1.31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0" name="Rectangle 1164"/>
              <p:cNvSpPr>
                <a:spLocks noChangeArrowheads="1"/>
              </p:cNvSpPr>
              <p:nvPr/>
            </p:nvSpPr>
            <p:spPr bwMode="auto">
              <a:xfrm>
                <a:off x="3107" y="2141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1" name="Rectangle 1165"/>
              <p:cNvSpPr>
                <a:spLocks noChangeArrowheads="1"/>
              </p:cNvSpPr>
              <p:nvPr/>
            </p:nvSpPr>
            <p:spPr bwMode="auto">
              <a:xfrm>
                <a:off x="3744" y="2141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2" name="Rectangle 1166"/>
              <p:cNvSpPr>
                <a:spLocks noChangeArrowheads="1"/>
              </p:cNvSpPr>
              <p:nvPr/>
            </p:nvSpPr>
            <p:spPr bwMode="auto">
              <a:xfrm>
                <a:off x="3829" y="2141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3" name="Rectangle 1167"/>
              <p:cNvSpPr>
                <a:spLocks noChangeArrowheads="1"/>
              </p:cNvSpPr>
              <p:nvPr/>
            </p:nvSpPr>
            <p:spPr bwMode="auto">
              <a:xfrm>
                <a:off x="3883" y="2141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X5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4" name="Rectangle 1168"/>
              <p:cNvSpPr>
                <a:spLocks noChangeArrowheads="1"/>
              </p:cNvSpPr>
              <p:nvPr/>
            </p:nvSpPr>
            <p:spPr bwMode="auto">
              <a:xfrm>
                <a:off x="581" y="22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5" name="Rectangle 1169"/>
              <p:cNvSpPr>
                <a:spLocks noChangeArrowheads="1"/>
              </p:cNvSpPr>
              <p:nvPr/>
            </p:nvSpPr>
            <p:spPr bwMode="auto">
              <a:xfrm>
                <a:off x="631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6" name="Rectangle 1170"/>
              <p:cNvSpPr>
                <a:spLocks noChangeArrowheads="1"/>
              </p:cNvSpPr>
              <p:nvPr/>
            </p:nvSpPr>
            <p:spPr bwMode="auto">
              <a:xfrm>
                <a:off x="670" y="22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7" name="Rectangle 1171"/>
              <p:cNvSpPr>
                <a:spLocks noChangeArrowheads="1"/>
              </p:cNvSpPr>
              <p:nvPr/>
            </p:nvSpPr>
            <p:spPr bwMode="auto">
              <a:xfrm>
                <a:off x="686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8" name="Rectangle 1172"/>
              <p:cNvSpPr>
                <a:spLocks noChangeArrowheads="1"/>
              </p:cNvSpPr>
              <p:nvPr/>
            </p:nvSpPr>
            <p:spPr bwMode="auto">
              <a:xfrm>
                <a:off x="724" y="22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9" name="Rectangle 1173"/>
              <p:cNvSpPr>
                <a:spLocks noChangeArrowheads="1"/>
              </p:cNvSpPr>
              <p:nvPr/>
            </p:nvSpPr>
            <p:spPr bwMode="auto">
              <a:xfrm>
                <a:off x="744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0" name="Rectangle 1174"/>
              <p:cNvSpPr>
                <a:spLocks noChangeArrowheads="1"/>
              </p:cNvSpPr>
              <p:nvPr/>
            </p:nvSpPr>
            <p:spPr bwMode="auto">
              <a:xfrm>
                <a:off x="783" y="22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1" name="Rectangle 1175"/>
              <p:cNvSpPr>
                <a:spLocks noChangeArrowheads="1"/>
              </p:cNvSpPr>
              <p:nvPr/>
            </p:nvSpPr>
            <p:spPr bwMode="auto">
              <a:xfrm>
                <a:off x="802" y="22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2" name="Rectangle 1176"/>
              <p:cNvSpPr>
                <a:spLocks noChangeArrowheads="1"/>
              </p:cNvSpPr>
              <p:nvPr/>
            </p:nvSpPr>
            <p:spPr bwMode="auto">
              <a:xfrm>
                <a:off x="821" y="22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3" name="Rectangle 1177"/>
              <p:cNvSpPr>
                <a:spLocks noChangeArrowheads="1"/>
              </p:cNvSpPr>
              <p:nvPr/>
            </p:nvSpPr>
            <p:spPr bwMode="auto">
              <a:xfrm>
                <a:off x="871" y="2219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4" name="Rectangle 1178"/>
              <p:cNvSpPr>
                <a:spLocks noChangeArrowheads="1"/>
              </p:cNvSpPr>
              <p:nvPr/>
            </p:nvSpPr>
            <p:spPr bwMode="auto">
              <a:xfrm>
                <a:off x="969" y="2219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5" name="Rectangle 1179"/>
              <p:cNvSpPr>
                <a:spLocks noChangeArrowheads="1"/>
              </p:cNvSpPr>
              <p:nvPr/>
            </p:nvSpPr>
            <p:spPr bwMode="auto">
              <a:xfrm>
                <a:off x="1023" y="2219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6" name="Rectangle 1180"/>
              <p:cNvSpPr>
                <a:spLocks noChangeArrowheads="1"/>
              </p:cNvSpPr>
              <p:nvPr/>
            </p:nvSpPr>
            <p:spPr bwMode="auto">
              <a:xfrm>
                <a:off x="1077" y="22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7" name="Rectangle 1181"/>
              <p:cNvSpPr>
                <a:spLocks noChangeArrowheads="1"/>
              </p:cNvSpPr>
              <p:nvPr/>
            </p:nvSpPr>
            <p:spPr bwMode="auto">
              <a:xfrm>
                <a:off x="1096" y="22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Rectangle 1182"/>
              <p:cNvSpPr>
                <a:spLocks noChangeArrowheads="1"/>
              </p:cNvSpPr>
              <p:nvPr/>
            </p:nvSpPr>
            <p:spPr bwMode="auto">
              <a:xfrm>
                <a:off x="1112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9" name="Rectangle 1183"/>
              <p:cNvSpPr>
                <a:spLocks noChangeArrowheads="1"/>
              </p:cNvSpPr>
              <p:nvPr/>
            </p:nvSpPr>
            <p:spPr bwMode="auto">
              <a:xfrm>
                <a:off x="1151" y="22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0" name="Rectangle 1184"/>
              <p:cNvSpPr>
                <a:spLocks noChangeArrowheads="1"/>
              </p:cNvSpPr>
              <p:nvPr/>
            </p:nvSpPr>
            <p:spPr bwMode="auto">
              <a:xfrm>
                <a:off x="1170" y="2219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1" name="Rectangle 1185"/>
              <p:cNvSpPr>
                <a:spLocks noChangeArrowheads="1"/>
              </p:cNvSpPr>
              <p:nvPr/>
            </p:nvSpPr>
            <p:spPr bwMode="auto">
              <a:xfrm>
                <a:off x="1267" y="2219"/>
                <a:ext cx="20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2" name="Rectangle 1186"/>
              <p:cNvSpPr>
                <a:spLocks noChangeArrowheads="1"/>
              </p:cNvSpPr>
              <p:nvPr/>
            </p:nvSpPr>
            <p:spPr bwMode="auto">
              <a:xfrm>
                <a:off x="1422" y="22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3" name="Rectangle 1187"/>
              <p:cNvSpPr>
                <a:spLocks noChangeArrowheads="1"/>
              </p:cNvSpPr>
              <p:nvPr/>
            </p:nvSpPr>
            <p:spPr bwMode="auto">
              <a:xfrm>
                <a:off x="1438" y="22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4" name="Rectangle 1188"/>
              <p:cNvSpPr>
                <a:spLocks noChangeArrowheads="1"/>
              </p:cNvSpPr>
              <p:nvPr/>
            </p:nvSpPr>
            <p:spPr bwMode="auto">
              <a:xfrm>
                <a:off x="1453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5" name="Rectangle 1189"/>
              <p:cNvSpPr>
                <a:spLocks noChangeArrowheads="1"/>
              </p:cNvSpPr>
              <p:nvPr/>
            </p:nvSpPr>
            <p:spPr bwMode="auto">
              <a:xfrm>
                <a:off x="1492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6" name="Rectangle 1190"/>
              <p:cNvSpPr>
                <a:spLocks noChangeArrowheads="1"/>
              </p:cNvSpPr>
              <p:nvPr/>
            </p:nvSpPr>
            <p:spPr bwMode="auto">
              <a:xfrm>
                <a:off x="1531" y="22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7" name="Rectangle 1191"/>
              <p:cNvSpPr>
                <a:spLocks noChangeArrowheads="1"/>
              </p:cNvSpPr>
              <p:nvPr/>
            </p:nvSpPr>
            <p:spPr bwMode="auto">
              <a:xfrm>
                <a:off x="1550" y="2219"/>
                <a:ext cx="19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Emb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Rectangle 1192"/>
              <p:cNvSpPr>
                <a:spLocks noChangeArrowheads="1"/>
              </p:cNvSpPr>
              <p:nvPr/>
            </p:nvSpPr>
            <p:spPr bwMode="auto">
              <a:xfrm>
                <a:off x="1694" y="2219"/>
                <a:ext cx="1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ryo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9" name="Rectangle 1193"/>
              <p:cNvSpPr>
                <a:spLocks noChangeArrowheads="1"/>
              </p:cNvSpPr>
              <p:nvPr/>
            </p:nvSpPr>
            <p:spPr bwMode="auto">
              <a:xfrm>
                <a:off x="1790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0" name="Rectangle 1194"/>
              <p:cNvSpPr>
                <a:spLocks noChangeArrowheads="1"/>
              </p:cNvSpPr>
              <p:nvPr/>
            </p:nvSpPr>
            <p:spPr bwMode="auto">
              <a:xfrm>
                <a:off x="1829" y="22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Rectangle 1195"/>
              <p:cNvSpPr>
                <a:spLocks noChangeArrowheads="1"/>
              </p:cNvSpPr>
              <p:nvPr/>
            </p:nvSpPr>
            <p:spPr bwMode="auto">
              <a:xfrm>
                <a:off x="1845" y="2219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2" name="Rectangle 1196"/>
              <p:cNvSpPr>
                <a:spLocks noChangeArrowheads="1"/>
              </p:cNvSpPr>
              <p:nvPr/>
            </p:nvSpPr>
            <p:spPr bwMode="auto">
              <a:xfrm>
                <a:off x="1899" y="2219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3" name="Rectangle 1197"/>
              <p:cNvSpPr>
                <a:spLocks noChangeArrowheads="1"/>
              </p:cNvSpPr>
              <p:nvPr/>
            </p:nvSpPr>
            <p:spPr bwMode="auto">
              <a:xfrm>
                <a:off x="1965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4" name="Rectangle 1198"/>
              <p:cNvSpPr>
                <a:spLocks noChangeArrowheads="1"/>
              </p:cNvSpPr>
              <p:nvPr/>
            </p:nvSpPr>
            <p:spPr bwMode="auto">
              <a:xfrm>
                <a:off x="2004" y="2219"/>
                <a:ext cx="11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5" name="Rectangle 1199"/>
              <p:cNvSpPr>
                <a:spLocks noChangeArrowheads="1"/>
              </p:cNvSpPr>
              <p:nvPr/>
            </p:nvSpPr>
            <p:spPr bwMode="auto">
              <a:xfrm>
                <a:off x="2082" y="22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6" name="Rectangle 1200"/>
              <p:cNvSpPr>
                <a:spLocks noChangeArrowheads="1"/>
              </p:cNvSpPr>
              <p:nvPr/>
            </p:nvSpPr>
            <p:spPr bwMode="auto">
              <a:xfrm>
                <a:off x="2132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7" name="Rectangle 1201"/>
              <p:cNvSpPr>
                <a:spLocks noChangeArrowheads="1"/>
              </p:cNvSpPr>
              <p:nvPr/>
            </p:nvSpPr>
            <p:spPr bwMode="auto">
              <a:xfrm>
                <a:off x="2170" y="22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8" name="Rectangle 1202"/>
              <p:cNvSpPr>
                <a:spLocks noChangeArrowheads="1"/>
              </p:cNvSpPr>
              <p:nvPr/>
            </p:nvSpPr>
            <p:spPr bwMode="auto">
              <a:xfrm>
                <a:off x="2186" y="221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9" name="Rectangle 1203"/>
              <p:cNvSpPr>
                <a:spLocks noChangeArrowheads="1"/>
              </p:cNvSpPr>
              <p:nvPr/>
            </p:nvSpPr>
            <p:spPr bwMode="auto">
              <a:xfrm>
                <a:off x="2201" y="22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0" name="Rectangle 1204"/>
              <p:cNvSpPr>
                <a:spLocks noChangeArrowheads="1"/>
              </p:cNvSpPr>
              <p:nvPr/>
            </p:nvSpPr>
            <p:spPr bwMode="auto">
              <a:xfrm>
                <a:off x="2221" y="2219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1" name="Rectangle 1205"/>
              <p:cNvSpPr>
                <a:spLocks noChangeArrowheads="1"/>
              </p:cNvSpPr>
              <p:nvPr/>
            </p:nvSpPr>
            <p:spPr bwMode="auto">
              <a:xfrm>
                <a:off x="2283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2" name="Rectangle 1206"/>
              <p:cNvSpPr>
                <a:spLocks noChangeArrowheads="1"/>
              </p:cNvSpPr>
              <p:nvPr/>
            </p:nvSpPr>
            <p:spPr bwMode="auto">
              <a:xfrm>
                <a:off x="2322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3" name="Rectangle 1207"/>
              <p:cNvSpPr>
                <a:spLocks noChangeArrowheads="1"/>
              </p:cNvSpPr>
              <p:nvPr/>
            </p:nvSpPr>
            <p:spPr bwMode="auto">
              <a:xfrm>
                <a:off x="2360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4" name="Rectangle 1208"/>
              <p:cNvSpPr>
                <a:spLocks noChangeArrowheads="1"/>
              </p:cNvSpPr>
              <p:nvPr/>
            </p:nvSpPr>
            <p:spPr bwMode="auto">
              <a:xfrm>
                <a:off x="2399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5" name="Rectangle 1209"/>
              <p:cNvSpPr>
                <a:spLocks noChangeArrowheads="1"/>
              </p:cNvSpPr>
              <p:nvPr/>
            </p:nvSpPr>
            <p:spPr bwMode="auto">
              <a:xfrm>
                <a:off x="2438" y="22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oup 1411"/>
            <p:cNvGrpSpPr>
              <a:grpSpLocks/>
            </p:cNvGrpSpPr>
            <p:nvPr/>
          </p:nvGrpSpPr>
          <p:grpSpPr bwMode="auto">
            <a:xfrm>
              <a:off x="795914" y="3619076"/>
              <a:ext cx="6083575" cy="750658"/>
              <a:chOff x="581" y="2219"/>
              <a:chExt cx="3767" cy="488"/>
            </a:xfrm>
          </p:grpSpPr>
          <p:sp>
            <p:nvSpPr>
              <p:cNvPr id="666" name="Rectangle 1211"/>
              <p:cNvSpPr>
                <a:spLocks noChangeArrowheads="1"/>
              </p:cNvSpPr>
              <p:nvPr/>
            </p:nvSpPr>
            <p:spPr bwMode="auto">
              <a:xfrm>
                <a:off x="2457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7" name="Rectangle 1212"/>
              <p:cNvSpPr>
                <a:spLocks noChangeArrowheads="1"/>
              </p:cNvSpPr>
              <p:nvPr/>
            </p:nvSpPr>
            <p:spPr bwMode="auto">
              <a:xfrm>
                <a:off x="2496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8" name="Rectangle 1213"/>
              <p:cNvSpPr>
                <a:spLocks noChangeArrowheads="1"/>
              </p:cNvSpPr>
              <p:nvPr/>
            </p:nvSpPr>
            <p:spPr bwMode="auto">
              <a:xfrm>
                <a:off x="2535" y="2219"/>
                <a:ext cx="11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9" name="Rectangle 1214"/>
              <p:cNvSpPr>
                <a:spLocks noChangeArrowheads="1"/>
              </p:cNvSpPr>
              <p:nvPr/>
            </p:nvSpPr>
            <p:spPr bwMode="auto">
              <a:xfrm>
                <a:off x="2657" y="2219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1.22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0" name="Rectangle 1215"/>
              <p:cNvSpPr>
                <a:spLocks noChangeArrowheads="1"/>
              </p:cNvSpPr>
              <p:nvPr/>
            </p:nvSpPr>
            <p:spPr bwMode="auto">
              <a:xfrm>
                <a:off x="3107" y="2219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1" name="Rectangle 1216"/>
              <p:cNvSpPr>
                <a:spLocks noChangeArrowheads="1"/>
              </p:cNvSpPr>
              <p:nvPr/>
            </p:nvSpPr>
            <p:spPr bwMode="auto">
              <a:xfrm>
                <a:off x="3744" y="2219"/>
                <a:ext cx="24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BMP3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2" name="Rectangle 1217"/>
              <p:cNvSpPr>
                <a:spLocks noChangeArrowheads="1"/>
              </p:cNvSpPr>
              <p:nvPr/>
            </p:nvSpPr>
            <p:spPr bwMode="auto">
              <a:xfrm>
                <a:off x="3934" y="22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3" name="Rectangle 1218"/>
              <p:cNvSpPr>
                <a:spLocks noChangeArrowheads="1"/>
              </p:cNvSpPr>
              <p:nvPr/>
            </p:nvSpPr>
            <p:spPr bwMode="auto">
              <a:xfrm>
                <a:off x="3954" y="2219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4" name="Rectangle 1219"/>
              <p:cNvSpPr>
                <a:spLocks noChangeArrowheads="1"/>
              </p:cNvSpPr>
              <p:nvPr/>
            </p:nvSpPr>
            <p:spPr bwMode="auto">
              <a:xfrm>
                <a:off x="4019" y="22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5" name="Rectangle 1220"/>
              <p:cNvSpPr>
                <a:spLocks noChangeArrowheads="1"/>
              </p:cNvSpPr>
              <p:nvPr/>
            </p:nvSpPr>
            <p:spPr bwMode="auto">
              <a:xfrm>
                <a:off x="4070" y="2219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6" name="Rectangle 1221"/>
              <p:cNvSpPr>
                <a:spLocks noChangeArrowheads="1"/>
              </p:cNvSpPr>
              <p:nvPr/>
            </p:nvSpPr>
            <p:spPr bwMode="auto">
              <a:xfrm>
                <a:off x="4112" y="22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7" name="Rectangle 1222"/>
              <p:cNvSpPr>
                <a:spLocks noChangeArrowheads="1"/>
              </p:cNvSpPr>
              <p:nvPr/>
            </p:nvSpPr>
            <p:spPr bwMode="auto">
              <a:xfrm>
                <a:off x="581" y="22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8" name="Rectangle 1223"/>
              <p:cNvSpPr>
                <a:spLocks noChangeArrowheads="1"/>
              </p:cNvSpPr>
              <p:nvPr/>
            </p:nvSpPr>
            <p:spPr bwMode="auto">
              <a:xfrm>
                <a:off x="631" y="2297"/>
                <a:ext cx="20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-myo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9" name="Rectangle 1224"/>
              <p:cNvSpPr>
                <a:spLocks noChangeArrowheads="1"/>
              </p:cNvSpPr>
              <p:nvPr/>
            </p:nvSpPr>
            <p:spPr bwMode="auto">
              <a:xfrm>
                <a:off x="786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0" name="Rectangle 1225"/>
              <p:cNvSpPr>
                <a:spLocks noChangeArrowheads="1"/>
              </p:cNvSpPr>
              <p:nvPr/>
            </p:nvSpPr>
            <p:spPr bwMode="auto">
              <a:xfrm>
                <a:off x="825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1" name="Rectangle 1226"/>
              <p:cNvSpPr>
                <a:spLocks noChangeArrowheads="1"/>
              </p:cNvSpPr>
              <p:nvPr/>
            </p:nvSpPr>
            <p:spPr bwMode="auto">
              <a:xfrm>
                <a:off x="864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2" name="Rectangle 1227"/>
              <p:cNvSpPr>
                <a:spLocks noChangeArrowheads="1"/>
              </p:cNvSpPr>
              <p:nvPr/>
            </p:nvSpPr>
            <p:spPr bwMode="auto">
              <a:xfrm>
                <a:off x="903" y="22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3" name="Rectangle 1228"/>
              <p:cNvSpPr>
                <a:spLocks noChangeArrowheads="1"/>
              </p:cNvSpPr>
              <p:nvPr/>
            </p:nvSpPr>
            <p:spPr bwMode="auto">
              <a:xfrm>
                <a:off x="953" y="22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4" name="Rectangle 1229"/>
              <p:cNvSpPr>
                <a:spLocks noChangeArrowheads="1"/>
              </p:cNvSpPr>
              <p:nvPr/>
            </p:nvSpPr>
            <p:spPr bwMode="auto">
              <a:xfrm>
                <a:off x="972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5" name="Rectangle 1230"/>
              <p:cNvSpPr>
                <a:spLocks noChangeArrowheads="1"/>
              </p:cNvSpPr>
              <p:nvPr/>
            </p:nvSpPr>
            <p:spPr bwMode="auto">
              <a:xfrm>
                <a:off x="1011" y="229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6" name="Rectangle 1231"/>
              <p:cNvSpPr>
                <a:spLocks noChangeArrowheads="1"/>
              </p:cNvSpPr>
              <p:nvPr/>
            </p:nvSpPr>
            <p:spPr bwMode="auto">
              <a:xfrm>
                <a:off x="1027" y="22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7" name="Rectangle 1232"/>
              <p:cNvSpPr>
                <a:spLocks noChangeArrowheads="1"/>
              </p:cNvSpPr>
              <p:nvPr/>
            </p:nvSpPr>
            <p:spPr bwMode="auto">
              <a:xfrm>
                <a:off x="1046" y="2297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8" name="Rectangle 1233"/>
              <p:cNvSpPr>
                <a:spLocks noChangeArrowheads="1"/>
              </p:cNvSpPr>
              <p:nvPr/>
            </p:nvSpPr>
            <p:spPr bwMode="auto">
              <a:xfrm>
                <a:off x="1108" y="22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9" name="Rectangle 1234"/>
              <p:cNvSpPr>
                <a:spLocks noChangeArrowheads="1"/>
              </p:cNvSpPr>
              <p:nvPr/>
            </p:nvSpPr>
            <p:spPr bwMode="auto">
              <a:xfrm>
                <a:off x="1127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0" name="Rectangle 1235"/>
              <p:cNvSpPr>
                <a:spLocks noChangeArrowheads="1"/>
              </p:cNvSpPr>
              <p:nvPr/>
            </p:nvSpPr>
            <p:spPr bwMode="auto">
              <a:xfrm>
                <a:off x="1166" y="22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1" name="Rectangle 1236"/>
              <p:cNvSpPr>
                <a:spLocks noChangeArrowheads="1"/>
              </p:cNvSpPr>
              <p:nvPr/>
            </p:nvSpPr>
            <p:spPr bwMode="auto">
              <a:xfrm>
                <a:off x="1186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2" name="Rectangle 1237"/>
              <p:cNvSpPr>
                <a:spLocks noChangeArrowheads="1"/>
              </p:cNvSpPr>
              <p:nvPr/>
            </p:nvSpPr>
            <p:spPr bwMode="auto">
              <a:xfrm>
                <a:off x="1224" y="2297"/>
                <a:ext cx="10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)-t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3" name="Rectangle 1238"/>
              <p:cNvSpPr>
                <a:spLocks noChangeArrowheads="1"/>
              </p:cNvSpPr>
              <p:nvPr/>
            </p:nvSpPr>
            <p:spPr bwMode="auto">
              <a:xfrm>
                <a:off x="1290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4" name="Rectangle 1239"/>
              <p:cNvSpPr>
                <a:spLocks noChangeArrowheads="1"/>
              </p:cNvSpPr>
              <p:nvPr/>
            </p:nvSpPr>
            <p:spPr bwMode="auto">
              <a:xfrm>
                <a:off x="1329" y="2297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5" name="Rectangle 1240"/>
              <p:cNvSpPr>
                <a:spLocks noChangeArrowheads="1"/>
              </p:cNvSpPr>
              <p:nvPr/>
            </p:nvSpPr>
            <p:spPr bwMode="auto">
              <a:xfrm>
                <a:off x="1403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6" name="Rectangle 1241"/>
              <p:cNvSpPr>
                <a:spLocks noChangeArrowheads="1"/>
              </p:cNvSpPr>
              <p:nvPr/>
            </p:nvSpPr>
            <p:spPr bwMode="auto">
              <a:xfrm>
                <a:off x="1441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7" name="Rectangle 1242"/>
              <p:cNvSpPr>
                <a:spLocks noChangeArrowheads="1"/>
              </p:cNvSpPr>
              <p:nvPr/>
            </p:nvSpPr>
            <p:spPr bwMode="auto">
              <a:xfrm>
                <a:off x="1480" y="2297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8" name="Rectangle 1243"/>
              <p:cNvSpPr>
                <a:spLocks noChangeArrowheads="1"/>
              </p:cNvSpPr>
              <p:nvPr/>
            </p:nvSpPr>
            <p:spPr bwMode="auto">
              <a:xfrm>
                <a:off x="1554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9" name="Rectangle 1244"/>
              <p:cNvSpPr>
                <a:spLocks noChangeArrowheads="1"/>
              </p:cNvSpPr>
              <p:nvPr/>
            </p:nvSpPr>
            <p:spPr bwMode="auto">
              <a:xfrm>
                <a:off x="1593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0" name="Rectangle 1245"/>
              <p:cNvSpPr>
                <a:spLocks noChangeArrowheads="1"/>
              </p:cNvSpPr>
              <p:nvPr/>
            </p:nvSpPr>
            <p:spPr bwMode="auto">
              <a:xfrm>
                <a:off x="1631" y="22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1" name="Rectangle 1246"/>
              <p:cNvSpPr>
                <a:spLocks noChangeArrowheads="1"/>
              </p:cNvSpPr>
              <p:nvPr/>
            </p:nvSpPr>
            <p:spPr bwMode="auto">
              <a:xfrm>
                <a:off x="1651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2" name="Rectangle 1247"/>
              <p:cNvSpPr>
                <a:spLocks noChangeArrowheads="1"/>
              </p:cNvSpPr>
              <p:nvPr/>
            </p:nvSpPr>
            <p:spPr bwMode="auto">
              <a:xfrm>
                <a:off x="1690" y="22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3" name="Rectangle 1248"/>
              <p:cNvSpPr>
                <a:spLocks noChangeArrowheads="1"/>
              </p:cNvSpPr>
              <p:nvPr/>
            </p:nvSpPr>
            <p:spPr bwMode="auto">
              <a:xfrm>
                <a:off x="1709" y="22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4" name="Rectangle 1249"/>
              <p:cNvSpPr>
                <a:spLocks noChangeArrowheads="1"/>
              </p:cNvSpPr>
              <p:nvPr/>
            </p:nvSpPr>
            <p:spPr bwMode="auto">
              <a:xfrm>
                <a:off x="1760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5" name="Rectangle 1250"/>
              <p:cNvSpPr>
                <a:spLocks noChangeArrowheads="1"/>
              </p:cNvSpPr>
              <p:nvPr/>
            </p:nvSpPr>
            <p:spPr bwMode="auto">
              <a:xfrm>
                <a:off x="1799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6" name="Rectangle 1251"/>
              <p:cNvSpPr>
                <a:spLocks noChangeArrowheads="1"/>
              </p:cNvSpPr>
              <p:nvPr/>
            </p:nvSpPr>
            <p:spPr bwMode="auto">
              <a:xfrm>
                <a:off x="1837" y="2297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7" name="Rectangle 1252"/>
              <p:cNvSpPr>
                <a:spLocks noChangeArrowheads="1"/>
              </p:cNvSpPr>
              <p:nvPr/>
            </p:nvSpPr>
            <p:spPr bwMode="auto">
              <a:xfrm>
                <a:off x="1899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8" name="Rectangle 1253"/>
              <p:cNvSpPr>
                <a:spLocks noChangeArrowheads="1"/>
              </p:cNvSpPr>
              <p:nvPr/>
            </p:nvSpPr>
            <p:spPr bwMode="auto">
              <a:xfrm>
                <a:off x="1938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9" name="Rectangle 1254"/>
              <p:cNvSpPr>
                <a:spLocks noChangeArrowheads="1"/>
              </p:cNvSpPr>
              <p:nvPr/>
            </p:nvSpPr>
            <p:spPr bwMode="auto">
              <a:xfrm>
                <a:off x="1977" y="22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0" name="Rectangle 1255"/>
              <p:cNvSpPr>
                <a:spLocks noChangeArrowheads="1"/>
              </p:cNvSpPr>
              <p:nvPr/>
            </p:nvSpPr>
            <p:spPr bwMode="auto">
              <a:xfrm>
                <a:off x="1996" y="229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1" name="Rectangle 1256"/>
              <p:cNvSpPr>
                <a:spLocks noChangeArrowheads="1"/>
              </p:cNvSpPr>
              <p:nvPr/>
            </p:nvSpPr>
            <p:spPr bwMode="auto">
              <a:xfrm>
                <a:off x="2011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2" name="Rectangle 1257"/>
              <p:cNvSpPr>
                <a:spLocks noChangeArrowheads="1"/>
              </p:cNvSpPr>
              <p:nvPr/>
            </p:nvSpPr>
            <p:spPr bwMode="auto">
              <a:xfrm>
                <a:off x="2050" y="229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3" name="Rectangle 1258"/>
              <p:cNvSpPr>
                <a:spLocks noChangeArrowheads="1"/>
              </p:cNvSpPr>
              <p:nvPr/>
            </p:nvSpPr>
            <p:spPr bwMode="auto">
              <a:xfrm>
                <a:off x="2657" y="2297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1.21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4" name="Rectangle 1259"/>
              <p:cNvSpPr>
                <a:spLocks noChangeArrowheads="1"/>
              </p:cNvSpPr>
              <p:nvPr/>
            </p:nvSpPr>
            <p:spPr bwMode="auto">
              <a:xfrm>
                <a:off x="3107" y="2297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5" name="Rectangle 1260"/>
              <p:cNvSpPr>
                <a:spLocks noChangeArrowheads="1"/>
              </p:cNvSpPr>
              <p:nvPr/>
            </p:nvSpPr>
            <p:spPr bwMode="auto">
              <a:xfrm>
                <a:off x="3744" y="229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6" name="Rectangle 1261"/>
              <p:cNvSpPr>
                <a:spLocks noChangeArrowheads="1"/>
              </p:cNvSpPr>
              <p:nvPr/>
            </p:nvSpPr>
            <p:spPr bwMode="auto">
              <a:xfrm>
                <a:off x="3764" y="22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7" name="Rectangle 1262"/>
              <p:cNvSpPr>
                <a:spLocks noChangeArrowheads="1"/>
              </p:cNvSpPr>
              <p:nvPr/>
            </p:nvSpPr>
            <p:spPr bwMode="auto">
              <a:xfrm>
                <a:off x="3814" y="2297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8" name="Rectangle 1263"/>
              <p:cNvSpPr>
                <a:spLocks noChangeArrowheads="1"/>
              </p:cNvSpPr>
              <p:nvPr/>
            </p:nvSpPr>
            <p:spPr bwMode="auto">
              <a:xfrm>
                <a:off x="3946" y="229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9" name="Rectangle 1264"/>
              <p:cNvSpPr>
                <a:spLocks noChangeArrowheads="1"/>
              </p:cNvSpPr>
              <p:nvPr/>
            </p:nvSpPr>
            <p:spPr bwMode="auto">
              <a:xfrm>
                <a:off x="581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0" name="Rectangle 1265"/>
              <p:cNvSpPr>
                <a:spLocks noChangeArrowheads="1"/>
              </p:cNvSpPr>
              <p:nvPr/>
            </p:nvSpPr>
            <p:spPr bwMode="auto">
              <a:xfrm>
                <a:off x="620" y="237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1" name="Rectangle 1266"/>
              <p:cNvSpPr>
                <a:spLocks noChangeArrowheads="1"/>
              </p:cNvSpPr>
              <p:nvPr/>
            </p:nvSpPr>
            <p:spPr bwMode="auto">
              <a:xfrm>
                <a:off x="670" y="2376"/>
                <a:ext cx="20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-myo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2" name="Rectangle 1267"/>
              <p:cNvSpPr>
                <a:spLocks noChangeArrowheads="1"/>
              </p:cNvSpPr>
              <p:nvPr/>
            </p:nvSpPr>
            <p:spPr bwMode="auto">
              <a:xfrm>
                <a:off x="825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3" name="Rectangle 1268"/>
              <p:cNvSpPr>
                <a:spLocks noChangeArrowheads="1"/>
              </p:cNvSpPr>
              <p:nvPr/>
            </p:nvSpPr>
            <p:spPr bwMode="auto">
              <a:xfrm>
                <a:off x="864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4" name="Rectangle 1269"/>
              <p:cNvSpPr>
                <a:spLocks noChangeArrowheads="1"/>
              </p:cNvSpPr>
              <p:nvPr/>
            </p:nvSpPr>
            <p:spPr bwMode="auto">
              <a:xfrm>
                <a:off x="903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5" name="Rectangle 1270"/>
              <p:cNvSpPr>
                <a:spLocks noChangeArrowheads="1"/>
              </p:cNvSpPr>
              <p:nvPr/>
            </p:nvSpPr>
            <p:spPr bwMode="auto">
              <a:xfrm>
                <a:off x="942" y="237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6" name="Rectangle 1271"/>
              <p:cNvSpPr>
                <a:spLocks noChangeArrowheads="1"/>
              </p:cNvSpPr>
              <p:nvPr/>
            </p:nvSpPr>
            <p:spPr bwMode="auto">
              <a:xfrm>
                <a:off x="992" y="237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7" name="Rectangle 1272"/>
              <p:cNvSpPr>
                <a:spLocks noChangeArrowheads="1"/>
              </p:cNvSpPr>
              <p:nvPr/>
            </p:nvSpPr>
            <p:spPr bwMode="auto">
              <a:xfrm>
                <a:off x="1011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8" name="Rectangle 1273"/>
              <p:cNvSpPr>
                <a:spLocks noChangeArrowheads="1"/>
              </p:cNvSpPr>
              <p:nvPr/>
            </p:nvSpPr>
            <p:spPr bwMode="auto">
              <a:xfrm>
                <a:off x="1050" y="237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9" name="Rectangle 1274"/>
              <p:cNvSpPr>
                <a:spLocks noChangeArrowheads="1"/>
              </p:cNvSpPr>
              <p:nvPr/>
            </p:nvSpPr>
            <p:spPr bwMode="auto">
              <a:xfrm>
                <a:off x="1066" y="237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0" name="Rectangle 1275"/>
              <p:cNvSpPr>
                <a:spLocks noChangeArrowheads="1"/>
              </p:cNvSpPr>
              <p:nvPr/>
            </p:nvSpPr>
            <p:spPr bwMode="auto">
              <a:xfrm>
                <a:off x="1085" y="237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1" name="Rectangle 1276"/>
              <p:cNvSpPr>
                <a:spLocks noChangeArrowheads="1"/>
              </p:cNvSpPr>
              <p:nvPr/>
            </p:nvSpPr>
            <p:spPr bwMode="auto">
              <a:xfrm>
                <a:off x="1135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2" name="Rectangle 1277"/>
              <p:cNvSpPr>
                <a:spLocks noChangeArrowheads="1"/>
              </p:cNvSpPr>
              <p:nvPr/>
            </p:nvSpPr>
            <p:spPr bwMode="auto">
              <a:xfrm>
                <a:off x="1174" y="2376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xa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3" name="Rectangle 1278"/>
              <p:cNvSpPr>
                <a:spLocks noChangeArrowheads="1"/>
              </p:cNvSpPr>
              <p:nvPr/>
            </p:nvSpPr>
            <p:spPr bwMode="auto">
              <a:xfrm>
                <a:off x="1248" y="237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4" name="Rectangle 1279"/>
              <p:cNvSpPr>
                <a:spLocks noChangeArrowheads="1"/>
              </p:cNvSpPr>
              <p:nvPr/>
            </p:nvSpPr>
            <p:spPr bwMode="auto">
              <a:xfrm>
                <a:off x="1298" y="2376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5" name="Rectangle 1280"/>
              <p:cNvSpPr>
                <a:spLocks noChangeArrowheads="1"/>
              </p:cNvSpPr>
              <p:nvPr/>
            </p:nvSpPr>
            <p:spPr bwMode="auto">
              <a:xfrm>
                <a:off x="1372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6" name="Rectangle 1281"/>
              <p:cNvSpPr>
                <a:spLocks noChangeArrowheads="1"/>
              </p:cNvSpPr>
              <p:nvPr/>
            </p:nvSpPr>
            <p:spPr bwMode="auto">
              <a:xfrm>
                <a:off x="1410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7" name="Rectangle 1282"/>
              <p:cNvSpPr>
                <a:spLocks noChangeArrowheads="1"/>
              </p:cNvSpPr>
              <p:nvPr/>
            </p:nvSpPr>
            <p:spPr bwMode="auto">
              <a:xfrm>
                <a:off x="1449" y="2376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8" name="Rectangle 1283"/>
              <p:cNvSpPr>
                <a:spLocks noChangeArrowheads="1"/>
              </p:cNvSpPr>
              <p:nvPr/>
            </p:nvSpPr>
            <p:spPr bwMode="auto">
              <a:xfrm>
                <a:off x="1523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9" name="Rectangle 1284"/>
              <p:cNvSpPr>
                <a:spLocks noChangeArrowheads="1"/>
              </p:cNvSpPr>
              <p:nvPr/>
            </p:nvSpPr>
            <p:spPr bwMode="auto">
              <a:xfrm>
                <a:off x="1562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" name="Rectangle 1285"/>
              <p:cNvSpPr>
                <a:spLocks noChangeArrowheads="1"/>
              </p:cNvSpPr>
              <p:nvPr/>
            </p:nvSpPr>
            <p:spPr bwMode="auto">
              <a:xfrm>
                <a:off x="1601" y="237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1" name="Rectangle 1286"/>
              <p:cNvSpPr>
                <a:spLocks noChangeArrowheads="1"/>
              </p:cNvSpPr>
              <p:nvPr/>
            </p:nvSpPr>
            <p:spPr bwMode="auto">
              <a:xfrm>
                <a:off x="1620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2" name="Rectangle 1287"/>
              <p:cNvSpPr>
                <a:spLocks noChangeArrowheads="1"/>
              </p:cNvSpPr>
              <p:nvPr/>
            </p:nvSpPr>
            <p:spPr bwMode="auto">
              <a:xfrm>
                <a:off x="1659" y="237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3" name="Rectangle 1288"/>
              <p:cNvSpPr>
                <a:spLocks noChangeArrowheads="1"/>
              </p:cNvSpPr>
              <p:nvPr/>
            </p:nvSpPr>
            <p:spPr bwMode="auto">
              <a:xfrm>
                <a:off x="1678" y="2376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4" name="Rectangle 1289"/>
              <p:cNvSpPr>
                <a:spLocks noChangeArrowheads="1"/>
              </p:cNvSpPr>
              <p:nvPr/>
            </p:nvSpPr>
            <p:spPr bwMode="auto">
              <a:xfrm>
                <a:off x="1740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5" name="Rectangle 1290"/>
              <p:cNvSpPr>
                <a:spLocks noChangeArrowheads="1"/>
              </p:cNvSpPr>
              <p:nvPr/>
            </p:nvSpPr>
            <p:spPr bwMode="auto">
              <a:xfrm>
                <a:off x="1779" y="2376"/>
                <a:ext cx="15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syn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6" name="Rectangle 1291"/>
              <p:cNvSpPr>
                <a:spLocks noChangeArrowheads="1"/>
              </p:cNvSpPr>
              <p:nvPr/>
            </p:nvSpPr>
            <p:spPr bwMode="auto">
              <a:xfrm>
                <a:off x="1888" y="237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7" name="Rectangle 1292"/>
              <p:cNvSpPr>
                <a:spLocks noChangeArrowheads="1"/>
              </p:cNvSpPr>
              <p:nvPr/>
            </p:nvSpPr>
            <p:spPr bwMode="auto">
              <a:xfrm>
                <a:off x="1907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8" name="Rectangle 1293"/>
              <p:cNvSpPr>
                <a:spLocks noChangeArrowheads="1"/>
              </p:cNvSpPr>
              <p:nvPr/>
            </p:nvSpPr>
            <p:spPr bwMode="auto">
              <a:xfrm>
                <a:off x="1946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9" name="Rectangle 1294"/>
              <p:cNvSpPr>
                <a:spLocks noChangeArrowheads="1"/>
              </p:cNvSpPr>
              <p:nvPr/>
            </p:nvSpPr>
            <p:spPr bwMode="auto">
              <a:xfrm>
                <a:off x="1984" y="237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0" name="Rectangle 1295"/>
              <p:cNvSpPr>
                <a:spLocks noChangeArrowheads="1"/>
              </p:cNvSpPr>
              <p:nvPr/>
            </p:nvSpPr>
            <p:spPr bwMode="auto">
              <a:xfrm>
                <a:off x="2035" y="2376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1" name="Rectangle 1296"/>
              <p:cNvSpPr>
                <a:spLocks noChangeArrowheads="1"/>
              </p:cNvSpPr>
              <p:nvPr/>
            </p:nvSpPr>
            <p:spPr bwMode="auto">
              <a:xfrm>
                <a:off x="2089" y="237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2" name="Rectangle 1297"/>
              <p:cNvSpPr>
                <a:spLocks noChangeArrowheads="1"/>
              </p:cNvSpPr>
              <p:nvPr/>
            </p:nvSpPr>
            <p:spPr bwMode="auto">
              <a:xfrm>
                <a:off x="2109" y="237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3" name="Rectangle 1298"/>
              <p:cNvSpPr>
                <a:spLocks noChangeArrowheads="1"/>
              </p:cNvSpPr>
              <p:nvPr/>
            </p:nvSpPr>
            <p:spPr bwMode="auto">
              <a:xfrm>
                <a:off x="2128" y="237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4" name="Rectangle 1299"/>
              <p:cNvSpPr>
                <a:spLocks noChangeArrowheads="1"/>
              </p:cNvSpPr>
              <p:nvPr/>
            </p:nvSpPr>
            <p:spPr bwMode="auto">
              <a:xfrm>
                <a:off x="2147" y="2376"/>
                <a:ext cx="16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5" name="Rectangle 1300"/>
              <p:cNvSpPr>
                <a:spLocks noChangeArrowheads="1"/>
              </p:cNvSpPr>
              <p:nvPr/>
            </p:nvSpPr>
            <p:spPr bwMode="auto">
              <a:xfrm>
                <a:off x="2267" y="2376"/>
                <a:ext cx="20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6" name="Rectangle 1301"/>
              <p:cNvSpPr>
                <a:spLocks noChangeArrowheads="1"/>
              </p:cNvSpPr>
              <p:nvPr/>
            </p:nvSpPr>
            <p:spPr bwMode="auto">
              <a:xfrm>
                <a:off x="2423" y="237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7" name="Rectangle 1302"/>
              <p:cNvSpPr>
                <a:spLocks noChangeArrowheads="1"/>
              </p:cNvSpPr>
              <p:nvPr/>
            </p:nvSpPr>
            <p:spPr bwMode="auto">
              <a:xfrm>
                <a:off x="2438" y="237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8" name="Rectangle 1303"/>
              <p:cNvSpPr>
                <a:spLocks noChangeArrowheads="1"/>
              </p:cNvSpPr>
              <p:nvPr/>
            </p:nvSpPr>
            <p:spPr bwMode="auto">
              <a:xfrm>
                <a:off x="2454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9" name="Rectangle 1304"/>
              <p:cNvSpPr>
                <a:spLocks noChangeArrowheads="1"/>
              </p:cNvSpPr>
              <p:nvPr/>
            </p:nvSpPr>
            <p:spPr bwMode="auto">
              <a:xfrm>
                <a:off x="2493" y="237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0" name="Rectangle 1305"/>
              <p:cNvSpPr>
                <a:spLocks noChangeArrowheads="1"/>
              </p:cNvSpPr>
              <p:nvPr/>
            </p:nvSpPr>
            <p:spPr bwMode="auto">
              <a:xfrm>
                <a:off x="2531" y="2376"/>
                <a:ext cx="5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1" name="Rectangle 1306"/>
              <p:cNvSpPr>
                <a:spLocks noChangeArrowheads="1"/>
              </p:cNvSpPr>
              <p:nvPr/>
            </p:nvSpPr>
            <p:spPr bwMode="auto">
              <a:xfrm>
                <a:off x="2657" y="2376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1.18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2" name="Rectangle 1307"/>
              <p:cNvSpPr>
                <a:spLocks noChangeArrowheads="1"/>
              </p:cNvSpPr>
              <p:nvPr/>
            </p:nvSpPr>
            <p:spPr bwMode="auto">
              <a:xfrm>
                <a:off x="3107" y="2376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3" name="Rectangle 1308"/>
              <p:cNvSpPr>
                <a:spLocks noChangeArrowheads="1"/>
              </p:cNvSpPr>
              <p:nvPr/>
            </p:nvSpPr>
            <p:spPr bwMode="auto">
              <a:xfrm>
                <a:off x="3744" y="237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4" name="Rectangle 1309"/>
              <p:cNvSpPr>
                <a:spLocks noChangeArrowheads="1"/>
              </p:cNvSpPr>
              <p:nvPr/>
            </p:nvSpPr>
            <p:spPr bwMode="auto">
              <a:xfrm>
                <a:off x="3764" y="237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5" name="Rectangle 1310"/>
              <p:cNvSpPr>
                <a:spLocks noChangeArrowheads="1"/>
              </p:cNvSpPr>
              <p:nvPr/>
            </p:nvSpPr>
            <p:spPr bwMode="auto">
              <a:xfrm>
                <a:off x="3814" y="2376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6" name="Rectangle 1311"/>
              <p:cNvSpPr>
                <a:spLocks noChangeArrowheads="1"/>
              </p:cNvSpPr>
              <p:nvPr/>
            </p:nvSpPr>
            <p:spPr bwMode="auto">
              <a:xfrm>
                <a:off x="3946" y="237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7" name="Rectangle 1312"/>
              <p:cNvSpPr>
                <a:spLocks noChangeArrowheads="1"/>
              </p:cNvSpPr>
              <p:nvPr/>
            </p:nvSpPr>
            <p:spPr bwMode="auto">
              <a:xfrm>
                <a:off x="581" y="24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8" name="Rectangle 1313"/>
              <p:cNvSpPr>
                <a:spLocks noChangeArrowheads="1"/>
              </p:cNvSpPr>
              <p:nvPr/>
            </p:nvSpPr>
            <p:spPr bwMode="auto">
              <a:xfrm>
                <a:off x="631" y="2454"/>
                <a:ext cx="20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-myo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9" name="Rectangle 1314"/>
              <p:cNvSpPr>
                <a:spLocks noChangeArrowheads="1"/>
              </p:cNvSpPr>
              <p:nvPr/>
            </p:nvSpPr>
            <p:spPr bwMode="auto">
              <a:xfrm>
                <a:off x="786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0" name="Rectangle 1315"/>
              <p:cNvSpPr>
                <a:spLocks noChangeArrowheads="1"/>
              </p:cNvSpPr>
              <p:nvPr/>
            </p:nvSpPr>
            <p:spPr bwMode="auto">
              <a:xfrm>
                <a:off x="825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1" name="Rectangle 1316"/>
              <p:cNvSpPr>
                <a:spLocks noChangeArrowheads="1"/>
              </p:cNvSpPr>
              <p:nvPr/>
            </p:nvSpPr>
            <p:spPr bwMode="auto">
              <a:xfrm>
                <a:off x="864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2" name="Rectangle 1317"/>
              <p:cNvSpPr>
                <a:spLocks noChangeArrowheads="1"/>
              </p:cNvSpPr>
              <p:nvPr/>
            </p:nvSpPr>
            <p:spPr bwMode="auto">
              <a:xfrm>
                <a:off x="903" y="24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3" name="Rectangle 1318"/>
              <p:cNvSpPr>
                <a:spLocks noChangeArrowheads="1"/>
              </p:cNvSpPr>
              <p:nvPr/>
            </p:nvSpPr>
            <p:spPr bwMode="auto">
              <a:xfrm>
                <a:off x="953" y="24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4" name="Rectangle 1319"/>
              <p:cNvSpPr>
                <a:spLocks noChangeArrowheads="1"/>
              </p:cNvSpPr>
              <p:nvPr/>
            </p:nvSpPr>
            <p:spPr bwMode="auto">
              <a:xfrm>
                <a:off x="972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5" name="Rectangle 1320"/>
              <p:cNvSpPr>
                <a:spLocks noChangeArrowheads="1"/>
              </p:cNvSpPr>
              <p:nvPr/>
            </p:nvSpPr>
            <p:spPr bwMode="auto">
              <a:xfrm>
                <a:off x="1011" y="2454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6" name="Rectangle 1321"/>
              <p:cNvSpPr>
                <a:spLocks noChangeArrowheads="1"/>
              </p:cNvSpPr>
              <p:nvPr/>
            </p:nvSpPr>
            <p:spPr bwMode="auto">
              <a:xfrm>
                <a:off x="1027" y="24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7" name="Rectangle 1322"/>
              <p:cNvSpPr>
                <a:spLocks noChangeArrowheads="1"/>
              </p:cNvSpPr>
              <p:nvPr/>
            </p:nvSpPr>
            <p:spPr bwMode="auto">
              <a:xfrm>
                <a:off x="1046" y="2454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8" name="Rectangle 1323"/>
              <p:cNvSpPr>
                <a:spLocks noChangeArrowheads="1"/>
              </p:cNvSpPr>
              <p:nvPr/>
            </p:nvSpPr>
            <p:spPr bwMode="auto">
              <a:xfrm>
                <a:off x="1108" y="24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9" name="Rectangle 1324"/>
              <p:cNvSpPr>
                <a:spLocks noChangeArrowheads="1"/>
              </p:cNvSpPr>
              <p:nvPr/>
            </p:nvSpPr>
            <p:spPr bwMode="auto">
              <a:xfrm>
                <a:off x="1127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0" name="Rectangle 1325"/>
              <p:cNvSpPr>
                <a:spLocks noChangeArrowheads="1"/>
              </p:cNvSpPr>
              <p:nvPr/>
            </p:nvSpPr>
            <p:spPr bwMode="auto">
              <a:xfrm>
                <a:off x="1166" y="24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1" name="Rectangle 1326"/>
              <p:cNvSpPr>
                <a:spLocks noChangeArrowheads="1"/>
              </p:cNvSpPr>
              <p:nvPr/>
            </p:nvSpPr>
            <p:spPr bwMode="auto">
              <a:xfrm>
                <a:off x="1186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2" name="Rectangle 1327"/>
              <p:cNvSpPr>
                <a:spLocks noChangeArrowheads="1"/>
              </p:cNvSpPr>
              <p:nvPr/>
            </p:nvSpPr>
            <p:spPr bwMode="auto">
              <a:xfrm>
                <a:off x="1224" y="2454"/>
                <a:ext cx="10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)-t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3" name="Rectangle 1328"/>
              <p:cNvSpPr>
                <a:spLocks noChangeArrowheads="1"/>
              </p:cNvSpPr>
              <p:nvPr/>
            </p:nvSpPr>
            <p:spPr bwMode="auto">
              <a:xfrm>
                <a:off x="1290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4" name="Rectangle 1329"/>
              <p:cNvSpPr>
                <a:spLocks noChangeArrowheads="1"/>
              </p:cNvSpPr>
              <p:nvPr/>
            </p:nvSpPr>
            <p:spPr bwMode="auto">
              <a:xfrm>
                <a:off x="1329" y="2454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5" name="Rectangle 1330"/>
              <p:cNvSpPr>
                <a:spLocks noChangeArrowheads="1"/>
              </p:cNvSpPr>
              <p:nvPr/>
            </p:nvSpPr>
            <p:spPr bwMode="auto">
              <a:xfrm>
                <a:off x="1403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6" name="Rectangle 1331"/>
              <p:cNvSpPr>
                <a:spLocks noChangeArrowheads="1"/>
              </p:cNvSpPr>
              <p:nvPr/>
            </p:nvSpPr>
            <p:spPr bwMode="auto">
              <a:xfrm>
                <a:off x="1441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7" name="Rectangle 1332"/>
              <p:cNvSpPr>
                <a:spLocks noChangeArrowheads="1"/>
              </p:cNvSpPr>
              <p:nvPr/>
            </p:nvSpPr>
            <p:spPr bwMode="auto">
              <a:xfrm>
                <a:off x="1480" y="2454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8" name="Rectangle 1333"/>
              <p:cNvSpPr>
                <a:spLocks noChangeArrowheads="1"/>
              </p:cNvSpPr>
              <p:nvPr/>
            </p:nvSpPr>
            <p:spPr bwMode="auto">
              <a:xfrm>
                <a:off x="1554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9" name="Rectangle 1334"/>
              <p:cNvSpPr>
                <a:spLocks noChangeArrowheads="1"/>
              </p:cNvSpPr>
              <p:nvPr/>
            </p:nvSpPr>
            <p:spPr bwMode="auto">
              <a:xfrm>
                <a:off x="1593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0" name="Rectangle 1335"/>
              <p:cNvSpPr>
                <a:spLocks noChangeArrowheads="1"/>
              </p:cNvSpPr>
              <p:nvPr/>
            </p:nvSpPr>
            <p:spPr bwMode="auto">
              <a:xfrm>
                <a:off x="1631" y="24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1" name="Rectangle 1336"/>
              <p:cNvSpPr>
                <a:spLocks noChangeArrowheads="1"/>
              </p:cNvSpPr>
              <p:nvPr/>
            </p:nvSpPr>
            <p:spPr bwMode="auto">
              <a:xfrm>
                <a:off x="1651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2" name="Rectangle 1337"/>
              <p:cNvSpPr>
                <a:spLocks noChangeArrowheads="1"/>
              </p:cNvSpPr>
              <p:nvPr/>
            </p:nvSpPr>
            <p:spPr bwMode="auto">
              <a:xfrm>
                <a:off x="1690" y="24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3" name="Rectangle 1338"/>
              <p:cNvSpPr>
                <a:spLocks noChangeArrowheads="1"/>
              </p:cNvSpPr>
              <p:nvPr/>
            </p:nvSpPr>
            <p:spPr bwMode="auto">
              <a:xfrm>
                <a:off x="1709" y="2454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4" name="Rectangle 1339"/>
              <p:cNvSpPr>
                <a:spLocks noChangeArrowheads="1"/>
              </p:cNvSpPr>
              <p:nvPr/>
            </p:nvSpPr>
            <p:spPr bwMode="auto">
              <a:xfrm>
                <a:off x="1771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5" name="Rectangle 1340"/>
              <p:cNvSpPr>
                <a:spLocks noChangeArrowheads="1"/>
              </p:cNvSpPr>
              <p:nvPr/>
            </p:nvSpPr>
            <p:spPr bwMode="auto">
              <a:xfrm>
                <a:off x="1810" y="2454"/>
                <a:ext cx="15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syn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6" name="Rectangle 1341"/>
              <p:cNvSpPr>
                <a:spLocks noChangeArrowheads="1"/>
              </p:cNvSpPr>
              <p:nvPr/>
            </p:nvSpPr>
            <p:spPr bwMode="auto">
              <a:xfrm>
                <a:off x="1919" y="24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7" name="Rectangle 1342"/>
              <p:cNvSpPr>
                <a:spLocks noChangeArrowheads="1"/>
              </p:cNvSpPr>
              <p:nvPr/>
            </p:nvSpPr>
            <p:spPr bwMode="auto">
              <a:xfrm>
                <a:off x="1938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8" name="Rectangle 1343"/>
              <p:cNvSpPr>
                <a:spLocks noChangeArrowheads="1"/>
              </p:cNvSpPr>
              <p:nvPr/>
            </p:nvSpPr>
            <p:spPr bwMode="auto">
              <a:xfrm>
                <a:off x="1977" y="245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9" name="Rectangle 1344"/>
              <p:cNvSpPr>
                <a:spLocks noChangeArrowheads="1"/>
              </p:cNvSpPr>
              <p:nvPr/>
            </p:nvSpPr>
            <p:spPr bwMode="auto">
              <a:xfrm>
                <a:off x="2016" y="24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0" name="Rectangle 1345"/>
              <p:cNvSpPr>
                <a:spLocks noChangeArrowheads="1"/>
              </p:cNvSpPr>
              <p:nvPr/>
            </p:nvSpPr>
            <p:spPr bwMode="auto">
              <a:xfrm>
                <a:off x="2066" y="2454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1" name="Rectangle 1346"/>
              <p:cNvSpPr>
                <a:spLocks noChangeArrowheads="1"/>
              </p:cNvSpPr>
              <p:nvPr/>
            </p:nvSpPr>
            <p:spPr bwMode="auto">
              <a:xfrm>
                <a:off x="2657" y="2454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1.18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2" name="Rectangle 1347"/>
              <p:cNvSpPr>
                <a:spLocks noChangeArrowheads="1"/>
              </p:cNvSpPr>
              <p:nvPr/>
            </p:nvSpPr>
            <p:spPr bwMode="auto">
              <a:xfrm>
                <a:off x="3107" y="2454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3" name="Rectangle 1348"/>
              <p:cNvSpPr>
                <a:spLocks noChangeArrowheads="1"/>
              </p:cNvSpPr>
              <p:nvPr/>
            </p:nvSpPr>
            <p:spPr bwMode="auto">
              <a:xfrm>
                <a:off x="3744" y="245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4" name="Rectangle 1349"/>
              <p:cNvSpPr>
                <a:spLocks noChangeArrowheads="1"/>
              </p:cNvSpPr>
              <p:nvPr/>
            </p:nvSpPr>
            <p:spPr bwMode="auto">
              <a:xfrm>
                <a:off x="3764" y="24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5" name="Rectangle 1350"/>
              <p:cNvSpPr>
                <a:spLocks noChangeArrowheads="1"/>
              </p:cNvSpPr>
              <p:nvPr/>
            </p:nvSpPr>
            <p:spPr bwMode="auto">
              <a:xfrm>
                <a:off x="3814" y="2454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6" name="Rectangle 1351"/>
              <p:cNvSpPr>
                <a:spLocks noChangeArrowheads="1"/>
              </p:cNvSpPr>
              <p:nvPr/>
            </p:nvSpPr>
            <p:spPr bwMode="auto">
              <a:xfrm>
                <a:off x="3946" y="245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7" name="Rectangle 1352"/>
              <p:cNvSpPr>
                <a:spLocks noChangeArrowheads="1"/>
              </p:cNvSpPr>
              <p:nvPr/>
            </p:nvSpPr>
            <p:spPr bwMode="auto">
              <a:xfrm>
                <a:off x="581" y="2532"/>
                <a:ext cx="16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Syn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8" name="Rectangle 1353"/>
              <p:cNvSpPr>
                <a:spLocks noChangeArrowheads="1"/>
              </p:cNvSpPr>
              <p:nvPr/>
            </p:nvSpPr>
            <p:spPr bwMode="auto">
              <a:xfrm>
                <a:off x="701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9" name="Rectangle 1354"/>
              <p:cNvSpPr>
                <a:spLocks noChangeArrowheads="1"/>
              </p:cNvSpPr>
              <p:nvPr/>
            </p:nvSpPr>
            <p:spPr bwMode="auto">
              <a:xfrm>
                <a:off x="740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0" name="Rectangle 1355"/>
              <p:cNvSpPr>
                <a:spLocks noChangeArrowheads="1"/>
              </p:cNvSpPr>
              <p:nvPr/>
            </p:nvSpPr>
            <p:spPr bwMode="auto">
              <a:xfrm>
                <a:off x="779" y="25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1" name="Rectangle 1356"/>
              <p:cNvSpPr>
                <a:spLocks noChangeArrowheads="1"/>
              </p:cNvSpPr>
              <p:nvPr/>
            </p:nvSpPr>
            <p:spPr bwMode="auto">
              <a:xfrm>
                <a:off x="798" y="253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2" name="Rectangle 1357"/>
              <p:cNvSpPr>
                <a:spLocks noChangeArrowheads="1"/>
              </p:cNvSpPr>
              <p:nvPr/>
            </p:nvSpPr>
            <p:spPr bwMode="auto">
              <a:xfrm>
                <a:off x="813" y="2532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3" name="Rectangle 1358"/>
              <p:cNvSpPr>
                <a:spLocks noChangeArrowheads="1"/>
              </p:cNvSpPr>
              <p:nvPr/>
            </p:nvSpPr>
            <p:spPr bwMode="auto">
              <a:xfrm>
                <a:off x="868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4" name="Rectangle 1359"/>
              <p:cNvSpPr>
                <a:spLocks noChangeArrowheads="1"/>
              </p:cNvSpPr>
              <p:nvPr/>
            </p:nvSpPr>
            <p:spPr bwMode="auto">
              <a:xfrm>
                <a:off x="907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5" name="Rectangle 1360"/>
              <p:cNvSpPr>
                <a:spLocks noChangeArrowheads="1"/>
              </p:cNvSpPr>
              <p:nvPr/>
            </p:nvSpPr>
            <p:spPr bwMode="auto">
              <a:xfrm>
                <a:off x="945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6" name="Rectangle 1361"/>
              <p:cNvSpPr>
                <a:spLocks noChangeArrowheads="1"/>
              </p:cNvSpPr>
              <p:nvPr/>
            </p:nvSpPr>
            <p:spPr bwMode="auto">
              <a:xfrm>
                <a:off x="984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7" name="Rectangle 1362"/>
              <p:cNvSpPr>
                <a:spLocks noChangeArrowheads="1"/>
              </p:cNvSpPr>
              <p:nvPr/>
            </p:nvSpPr>
            <p:spPr bwMode="auto">
              <a:xfrm>
                <a:off x="1023" y="25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8" name="Rectangle 1363"/>
              <p:cNvSpPr>
                <a:spLocks noChangeArrowheads="1"/>
              </p:cNvSpPr>
              <p:nvPr/>
            </p:nvSpPr>
            <p:spPr bwMode="auto">
              <a:xfrm>
                <a:off x="1041" y="253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9" name="Rectangle 1364"/>
              <p:cNvSpPr>
                <a:spLocks noChangeArrowheads="1"/>
              </p:cNvSpPr>
              <p:nvPr/>
            </p:nvSpPr>
            <p:spPr bwMode="auto">
              <a:xfrm>
                <a:off x="1076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0" name="Rectangle 1365"/>
              <p:cNvSpPr>
                <a:spLocks noChangeArrowheads="1"/>
              </p:cNvSpPr>
              <p:nvPr/>
            </p:nvSpPr>
            <p:spPr bwMode="auto">
              <a:xfrm>
                <a:off x="1115" y="2532"/>
                <a:ext cx="14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rm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1" name="Rectangle 1366"/>
              <p:cNvSpPr>
                <a:spLocks noChangeArrowheads="1"/>
              </p:cNvSpPr>
              <p:nvPr/>
            </p:nvSpPr>
            <p:spPr bwMode="auto">
              <a:xfrm>
                <a:off x="1216" y="2532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2" name="Rectangle 1367"/>
              <p:cNvSpPr>
                <a:spLocks noChangeArrowheads="1"/>
              </p:cNvSpPr>
              <p:nvPr/>
            </p:nvSpPr>
            <p:spPr bwMode="auto">
              <a:xfrm>
                <a:off x="1301" y="25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3" name="Rectangle 1368"/>
              <p:cNvSpPr>
                <a:spLocks noChangeArrowheads="1"/>
              </p:cNvSpPr>
              <p:nvPr/>
            </p:nvSpPr>
            <p:spPr bwMode="auto">
              <a:xfrm>
                <a:off x="1321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4" name="Rectangle 1369"/>
              <p:cNvSpPr>
                <a:spLocks noChangeArrowheads="1"/>
              </p:cNvSpPr>
              <p:nvPr/>
            </p:nvSpPr>
            <p:spPr bwMode="auto">
              <a:xfrm>
                <a:off x="1359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5" name="Rectangle 1370"/>
              <p:cNvSpPr>
                <a:spLocks noChangeArrowheads="1"/>
              </p:cNvSpPr>
              <p:nvPr/>
            </p:nvSpPr>
            <p:spPr bwMode="auto">
              <a:xfrm>
                <a:off x="1398" y="25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6" name="Rectangle 1371"/>
              <p:cNvSpPr>
                <a:spLocks noChangeArrowheads="1"/>
              </p:cNvSpPr>
              <p:nvPr/>
            </p:nvSpPr>
            <p:spPr bwMode="auto">
              <a:xfrm>
                <a:off x="1417" y="253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7" name="Rectangle 1372"/>
              <p:cNvSpPr>
                <a:spLocks noChangeArrowheads="1"/>
              </p:cNvSpPr>
              <p:nvPr/>
            </p:nvSpPr>
            <p:spPr bwMode="auto">
              <a:xfrm>
                <a:off x="1433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8" name="Rectangle 1373"/>
              <p:cNvSpPr>
                <a:spLocks noChangeArrowheads="1"/>
              </p:cNvSpPr>
              <p:nvPr/>
            </p:nvSpPr>
            <p:spPr bwMode="auto">
              <a:xfrm>
                <a:off x="1472" y="25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9" name="Rectangle 1374"/>
              <p:cNvSpPr>
                <a:spLocks noChangeArrowheads="1"/>
              </p:cNvSpPr>
              <p:nvPr/>
            </p:nvSpPr>
            <p:spPr bwMode="auto">
              <a:xfrm>
                <a:off x="1491" y="253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0" name="Rectangle 1375"/>
              <p:cNvSpPr>
                <a:spLocks noChangeArrowheads="1"/>
              </p:cNvSpPr>
              <p:nvPr/>
            </p:nvSpPr>
            <p:spPr bwMode="auto">
              <a:xfrm>
                <a:off x="1506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1" name="Rectangle 1376"/>
              <p:cNvSpPr>
                <a:spLocks noChangeArrowheads="1"/>
              </p:cNvSpPr>
              <p:nvPr/>
            </p:nvSpPr>
            <p:spPr bwMode="auto">
              <a:xfrm>
                <a:off x="1545" y="253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2" name="Rectangle 1377"/>
              <p:cNvSpPr>
                <a:spLocks noChangeArrowheads="1"/>
              </p:cNvSpPr>
              <p:nvPr/>
            </p:nvSpPr>
            <p:spPr bwMode="auto">
              <a:xfrm>
                <a:off x="2657" y="253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1.17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3" name="Rectangle 1378"/>
              <p:cNvSpPr>
                <a:spLocks noChangeArrowheads="1"/>
              </p:cNvSpPr>
              <p:nvPr/>
            </p:nvSpPr>
            <p:spPr bwMode="auto">
              <a:xfrm>
                <a:off x="3107" y="253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4" name="Rectangle 1379"/>
              <p:cNvSpPr>
                <a:spLocks noChangeArrowheads="1"/>
              </p:cNvSpPr>
              <p:nvPr/>
            </p:nvSpPr>
            <p:spPr bwMode="auto">
              <a:xfrm>
                <a:off x="3744" y="25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5" name="Rectangle 1380"/>
              <p:cNvSpPr>
                <a:spLocks noChangeArrowheads="1"/>
              </p:cNvSpPr>
              <p:nvPr/>
            </p:nvSpPr>
            <p:spPr bwMode="auto">
              <a:xfrm>
                <a:off x="3794" y="2532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6" name="Rectangle 1381"/>
              <p:cNvSpPr>
                <a:spLocks noChangeArrowheads="1"/>
              </p:cNvSpPr>
              <p:nvPr/>
            </p:nvSpPr>
            <p:spPr bwMode="auto">
              <a:xfrm>
                <a:off x="3891" y="25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7" name="Rectangle 1382"/>
              <p:cNvSpPr>
                <a:spLocks noChangeArrowheads="1"/>
              </p:cNvSpPr>
              <p:nvPr/>
            </p:nvSpPr>
            <p:spPr bwMode="auto">
              <a:xfrm>
                <a:off x="3942" y="2532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8" name="Rectangle 1383"/>
              <p:cNvSpPr>
                <a:spLocks noChangeArrowheads="1"/>
              </p:cNvSpPr>
              <p:nvPr/>
            </p:nvSpPr>
            <p:spPr bwMode="auto">
              <a:xfrm>
                <a:off x="4027" y="25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9" name="Rectangle 1384"/>
              <p:cNvSpPr>
                <a:spLocks noChangeArrowheads="1"/>
              </p:cNvSpPr>
              <p:nvPr/>
            </p:nvSpPr>
            <p:spPr bwMode="auto">
              <a:xfrm>
                <a:off x="4078" y="25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0" name="Rectangle 1385"/>
              <p:cNvSpPr>
                <a:spLocks noChangeArrowheads="1"/>
              </p:cNvSpPr>
              <p:nvPr/>
            </p:nvSpPr>
            <p:spPr bwMode="auto">
              <a:xfrm>
                <a:off x="4097" y="2532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1" name="Rectangle 1386"/>
              <p:cNvSpPr>
                <a:spLocks noChangeArrowheads="1"/>
              </p:cNvSpPr>
              <p:nvPr/>
            </p:nvSpPr>
            <p:spPr bwMode="auto">
              <a:xfrm>
                <a:off x="4151" y="253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2" name="Rectangle 1387"/>
              <p:cNvSpPr>
                <a:spLocks noChangeArrowheads="1"/>
              </p:cNvSpPr>
              <p:nvPr/>
            </p:nvSpPr>
            <p:spPr bwMode="auto">
              <a:xfrm>
                <a:off x="4202" y="253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3" name="Rectangle 1388"/>
              <p:cNvSpPr>
                <a:spLocks noChangeArrowheads="1"/>
              </p:cNvSpPr>
              <p:nvPr/>
            </p:nvSpPr>
            <p:spPr bwMode="auto">
              <a:xfrm>
                <a:off x="4221" y="2532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A3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4" name="Rectangle 1389"/>
              <p:cNvSpPr>
                <a:spLocks noChangeArrowheads="1"/>
              </p:cNvSpPr>
              <p:nvPr/>
            </p:nvSpPr>
            <p:spPr bwMode="auto">
              <a:xfrm>
                <a:off x="581" y="2610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5" name="Rectangle 1390"/>
              <p:cNvSpPr>
                <a:spLocks noChangeArrowheads="1"/>
              </p:cNvSpPr>
              <p:nvPr/>
            </p:nvSpPr>
            <p:spPr bwMode="auto">
              <a:xfrm>
                <a:off x="647" y="26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6" name="Rectangle 1391"/>
              <p:cNvSpPr>
                <a:spLocks noChangeArrowheads="1"/>
              </p:cNvSpPr>
              <p:nvPr/>
            </p:nvSpPr>
            <p:spPr bwMode="auto">
              <a:xfrm>
                <a:off x="686" y="2610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7" name="Rectangle 1392"/>
              <p:cNvSpPr>
                <a:spLocks noChangeArrowheads="1"/>
              </p:cNvSpPr>
              <p:nvPr/>
            </p:nvSpPr>
            <p:spPr bwMode="auto">
              <a:xfrm>
                <a:off x="752" y="2610"/>
                <a:ext cx="18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AKT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8" name="Rectangle 1393"/>
              <p:cNvSpPr>
                <a:spLocks noChangeArrowheads="1"/>
              </p:cNvSpPr>
              <p:nvPr/>
            </p:nvSpPr>
            <p:spPr bwMode="auto">
              <a:xfrm>
                <a:off x="886" y="26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9" name="Rectangle 1394"/>
              <p:cNvSpPr>
                <a:spLocks noChangeArrowheads="1"/>
              </p:cNvSpPr>
              <p:nvPr/>
            </p:nvSpPr>
            <p:spPr bwMode="auto">
              <a:xfrm>
                <a:off x="905" y="2610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0" name="Rectangle 1395"/>
              <p:cNvSpPr>
                <a:spLocks noChangeArrowheads="1"/>
              </p:cNvSpPr>
              <p:nvPr/>
            </p:nvSpPr>
            <p:spPr bwMode="auto">
              <a:xfrm>
                <a:off x="968" y="26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1" name="Rectangle 1396"/>
              <p:cNvSpPr>
                <a:spLocks noChangeArrowheads="1"/>
              </p:cNvSpPr>
              <p:nvPr/>
            </p:nvSpPr>
            <p:spPr bwMode="auto">
              <a:xfrm>
                <a:off x="1006" y="26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2" name="Rectangle 1397"/>
              <p:cNvSpPr>
                <a:spLocks noChangeArrowheads="1"/>
              </p:cNvSpPr>
              <p:nvPr/>
            </p:nvSpPr>
            <p:spPr bwMode="auto">
              <a:xfrm>
                <a:off x="1045" y="26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3" name="Rectangle 1398"/>
              <p:cNvSpPr>
                <a:spLocks noChangeArrowheads="1"/>
              </p:cNvSpPr>
              <p:nvPr/>
            </p:nvSpPr>
            <p:spPr bwMode="auto">
              <a:xfrm>
                <a:off x="1084" y="261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4" name="Rectangle 1399"/>
              <p:cNvSpPr>
                <a:spLocks noChangeArrowheads="1"/>
              </p:cNvSpPr>
              <p:nvPr/>
            </p:nvSpPr>
            <p:spPr bwMode="auto">
              <a:xfrm>
                <a:off x="1099" y="261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5" name="Rectangle 1400"/>
              <p:cNvSpPr>
                <a:spLocks noChangeArrowheads="1"/>
              </p:cNvSpPr>
              <p:nvPr/>
            </p:nvSpPr>
            <p:spPr bwMode="auto">
              <a:xfrm>
                <a:off x="1115" y="26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6" name="Rectangle 1401"/>
              <p:cNvSpPr>
                <a:spLocks noChangeArrowheads="1"/>
              </p:cNvSpPr>
              <p:nvPr/>
            </p:nvSpPr>
            <p:spPr bwMode="auto">
              <a:xfrm>
                <a:off x="1153" y="26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7" name="Rectangle 1402"/>
              <p:cNvSpPr>
                <a:spLocks noChangeArrowheads="1"/>
              </p:cNvSpPr>
              <p:nvPr/>
            </p:nvSpPr>
            <p:spPr bwMode="auto">
              <a:xfrm>
                <a:off x="2657" y="261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1.15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8" name="Rectangle 1403"/>
              <p:cNvSpPr>
                <a:spLocks noChangeArrowheads="1"/>
              </p:cNvSpPr>
              <p:nvPr/>
            </p:nvSpPr>
            <p:spPr bwMode="auto">
              <a:xfrm>
                <a:off x="3107" y="261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9" name="Rectangle 1404"/>
              <p:cNvSpPr>
                <a:spLocks noChangeArrowheads="1"/>
              </p:cNvSpPr>
              <p:nvPr/>
            </p:nvSpPr>
            <p:spPr bwMode="auto">
              <a:xfrm>
                <a:off x="3744" y="2610"/>
                <a:ext cx="22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0" name="Rectangle 1405"/>
              <p:cNvSpPr>
                <a:spLocks noChangeArrowheads="1"/>
              </p:cNvSpPr>
              <p:nvPr/>
            </p:nvSpPr>
            <p:spPr bwMode="auto">
              <a:xfrm>
                <a:off x="3922" y="26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1" name="Rectangle 1406"/>
              <p:cNvSpPr>
                <a:spLocks noChangeArrowheads="1"/>
              </p:cNvSpPr>
              <p:nvPr/>
            </p:nvSpPr>
            <p:spPr bwMode="auto">
              <a:xfrm>
                <a:off x="3973" y="261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2" name="Rectangle 1407"/>
              <p:cNvSpPr>
                <a:spLocks noChangeArrowheads="1"/>
              </p:cNvSpPr>
              <p:nvPr/>
            </p:nvSpPr>
            <p:spPr bwMode="auto">
              <a:xfrm>
                <a:off x="4012" y="26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3" name="Rectangle 1408"/>
              <p:cNvSpPr>
                <a:spLocks noChangeArrowheads="1"/>
              </p:cNvSpPr>
              <p:nvPr/>
            </p:nvSpPr>
            <p:spPr bwMode="auto">
              <a:xfrm>
                <a:off x="4062" y="26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4" name="Rectangle 1409"/>
              <p:cNvSpPr>
                <a:spLocks noChangeArrowheads="1"/>
              </p:cNvSpPr>
              <p:nvPr/>
            </p:nvSpPr>
            <p:spPr bwMode="auto">
              <a:xfrm>
                <a:off x="4081" y="261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5" name="Rectangle 1410"/>
              <p:cNvSpPr>
                <a:spLocks noChangeArrowheads="1"/>
              </p:cNvSpPr>
              <p:nvPr/>
            </p:nvSpPr>
            <p:spPr bwMode="auto">
              <a:xfrm>
                <a:off x="4101" y="26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" name="Group 1612"/>
            <p:cNvGrpSpPr>
              <a:grpSpLocks/>
            </p:cNvGrpSpPr>
            <p:nvPr/>
          </p:nvGrpSpPr>
          <p:grpSpPr bwMode="auto">
            <a:xfrm>
              <a:off x="795914" y="4220526"/>
              <a:ext cx="6253146" cy="752196"/>
              <a:chOff x="581" y="2610"/>
              <a:chExt cx="3872" cy="489"/>
            </a:xfrm>
          </p:grpSpPr>
          <p:sp>
            <p:nvSpPr>
              <p:cNvPr id="466" name="Rectangle 1412"/>
              <p:cNvSpPr>
                <a:spLocks noChangeArrowheads="1"/>
              </p:cNvSpPr>
              <p:nvPr/>
            </p:nvSpPr>
            <p:spPr bwMode="auto">
              <a:xfrm>
                <a:off x="4151" y="2610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7" name="Rectangle 1413"/>
              <p:cNvSpPr>
                <a:spLocks noChangeArrowheads="1"/>
              </p:cNvSpPr>
              <p:nvPr/>
            </p:nvSpPr>
            <p:spPr bwMode="auto">
              <a:xfrm>
                <a:off x="4283" y="261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8" name="Rectangle 1414"/>
              <p:cNvSpPr>
                <a:spLocks noChangeArrowheads="1"/>
              </p:cNvSpPr>
              <p:nvPr/>
            </p:nvSpPr>
            <p:spPr bwMode="auto">
              <a:xfrm>
                <a:off x="581" y="2689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9" name="Rectangle 1415"/>
              <p:cNvSpPr>
                <a:spLocks noChangeArrowheads="1"/>
              </p:cNvSpPr>
              <p:nvPr/>
            </p:nvSpPr>
            <p:spPr bwMode="auto">
              <a:xfrm>
                <a:off x="678" y="268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0" name="Rectangle 1416"/>
              <p:cNvSpPr>
                <a:spLocks noChangeArrowheads="1"/>
              </p:cNvSpPr>
              <p:nvPr/>
            </p:nvSpPr>
            <p:spPr bwMode="auto">
              <a:xfrm>
                <a:off x="697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1" name="Rectangle 1417"/>
              <p:cNvSpPr>
                <a:spLocks noChangeArrowheads="1"/>
              </p:cNvSpPr>
              <p:nvPr/>
            </p:nvSpPr>
            <p:spPr bwMode="auto">
              <a:xfrm>
                <a:off x="736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2" name="Rectangle 1418"/>
              <p:cNvSpPr>
                <a:spLocks noChangeArrowheads="1"/>
              </p:cNvSpPr>
              <p:nvPr/>
            </p:nvSpPr>
            <p:spPr bwMode="auto">
              <a:xfrm>
                <a:off x="774" y="268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3" name="Rectangle 1419"/>
              <p:cNvSpPr>
                <a:spLocks noChangeArrowheads="1"/>
              </p:cNvSpPr>
              <p:nvPr/>
            </p:nvSpPr>
            <p:spPr bwMode="auto">
              <a:xfrm>
                <a:off x="794" y="2689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4" name="Rectangle 1420"/>
              <p:cNvSpPr>
                <a:spLocks noChangeArrowheads="1"/>
              </p:cNvSpPr>
              <p:nvPr/>
            </p:nvSpPr>
            <p:spPr bwMode="auto">
              <a:xfrm>
                <a:off x="848" y="2689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5" name="Rectangle 1421"/>
              <p:cNvSpPr>
                <a:spLocks noChangeArrowheads="1"/>
              </p:cNvSpPr>
              <p:nvPr/>
            </p:nvSpPr>
            <p:spPr bwMode="auto">
              <a:xfrm>
                <a:off x="903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6" name="Rectangle 1422"/>
              <p:cNvSpPr>
                <a:spLocks noChangeArrowheads="1"/>
              </p:cNvSpPr>
              <p:nvPr/>
            </p:nvSpPr>
            <p:spPr bwMode="auto">
              <a:xfrm>
                <a:off x="942" y="2689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7" name="Rectangle 1423"/>
              <p:cNvSpPr>
                <a:spLocks noChangeArrowheads="1"/>
              </p:cNvSpPr>
              <p:nvPr/>
            </p:nvSpPr>
            <p:spPr bwMode="auto">
              <a:xfrm>
                <a:off x="1015" y="268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8" name="Rectangle 1424"/>
              <p:cNvSpPr>
                <a:spLocks noChangeArrowheads="1"/>
              </p:cNvSpPr>
              <p:nvPr/>
            </p:nvSpPr>
            <p:spPr bwMode="auto">
              <a:xfrm>
                <a:off x="1034" y="268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9" name="Rectangle 1425"/>
              <p:cNvSpPr>
                <a:spLocks noChangeArrowheads="1"/>
              </p:cNvSpPr>
              <p:nvPr/>
            </p:nvSpPr>
            <p:spPr bwMode="auto">
              <a:xfrm>
                <a:off x="1054" y="268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0" name="Rectangle 1426"/>
              <p:cNvSpPr>
                <a:spLocks noChangeArrowheads="1"/>
              </p:cNvSpPr>
              <p:nvPr/>
            </p:nvSpPr>
            <p:spPr bwMode="auto">
              <a:xfrm>
                <a:off x="1104" y="268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1" name="Rectangle 1427"/>
              <p:cNvSpPr>
                <a:spLocks noChangeArrowheads="1"/>
              </p:cNvSpPr>
              <p:nvPr/>
            </p:nvSpPr>
            <p:spPr bwMode="auto">
              <a:xfrm>
                <a:off x="1120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2" name="Rectangle 1428"/>
              <p:cNvSpPr>
                <a:spLocks noChangeArrowheads="1"/>
              </p:cNvSpPr>
              <p:nvPr/>
            </p:nvSpPr>
            <p:spPr bwMode="auto">
              <a:xfrm>
                <a:off x="1159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3" name="Rectangle 1429"/>
              <p:cNvSpPr>
                <a:spLocks noChangeArrowheads="1"/>
              </p:cNvSpPr>
              <p:nvPr/>
            </p:nvSpPr>
            <p:spPr bwMode="auto">
              <a:xfrm>
                <a:off x="1197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4" name="Rectangle 1430"/>
              <p:cNvSpPr>
                <a:spLocks noChangeArrowheads="1"/>
              </p:cNvSpPr>
              <p:nvPr/>
            </p:nvSpPr>
            <p:spPr bwMode="auto">
              <a:xfrm>
                <a:off x="1236" y="268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5" name="Rectangle 1431"/>
              <p:cNvSpPr>
                <a:spLocks noChangeArrowheads="1"/>
              </p:cNvSpPr>
              <p:nvPr/>
            </p:nvSpPr>
            <p:spPr bwMode="auto">
              <a:xfrm>
                <a:off x="1256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6" name="Rectangle 1432"/>
              <p:cNvSpPr>
                <a:spLocks noChangeArrowheads="1"/>
              </p:cNvSpPr>
              <p:nvPr/>
            </p:nvSpPr>
            <p:spPr bwMode="auto">
              <a:xfrm>
                <a:off x="1294" y="2689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7" name="Rectangle 1433"/>
              <p:cNvSpPr>
                <a:spLocks noChangeArrowheads="1"/>
              </p:cNvSpPr>
              <p:nvPr/>
            </p:nvSpPr>
            <p:spPr bwMode="auto">
              <a:xfrm>
                <a:off x="1349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8" name="Rectangle 1434"/>
              <p:cNvSpPr>
                <a:spLocks noChangeArrowheads="1"/>
              </p:cNvSpPr>
              <p:nvPr/>
            </p:nvSpPr>
            <p:spPr bwMode="auto">
              <a:xfrm>
                <a:off x="1387" y="268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9" name="Rectangle 1435"/>
              <p:cNvSpPr>
                <a:spLocks noChangeArrowheads="1"/>
              </p:cNvSpPr>
              <p:nvPr/>
            </p:nvSpPr>
            <p:spPr bwMode="auto">
              <a:xfrm>
                <a:off x="1407" y="268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0" name="Rectangle 1436"/>
              <p:cNvSpPr>
                <a:spLocks noChangeArrowheads="1"/>
              </p:cNvSpPr>
              <p:nvPr/>
            </p:nvSpPr>
            <p:spPr bwMode="auto">
              <a:xfrm>
                <a:off x="1425" y="2689"/>
                <a:ext cx="8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1" name="Rectangle 1437"/>
              <p:cNvSpPr>
                <a:spLocks noChangeArrowheads="1"/>
              </p:cNvSpPr>
              <p:nvPr/>
            </p:nvSpPr>
            <p:spPr bwMode="auto">
              <a:xfrm>
                <a:off x="1465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2" name="Rectangle 1438"/>
              <p:cNvSpPr>
                <a:spLocks noChangeArrowheads="1"/>
              </p:cNvSpPr>
              <p:nvPr/>
            </p:nvSpPr>
            <p:spPr bwMode="auto">
              <a:xfrm>
                <a:off x="1504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3" name="Rectangle 1439"/>
              <p:cNvSpPr>
                <a:spLocks noChangeArrowheads="1"/>
              </p:cNvSpPr>
              <p:nvPr/>
            </p:nvSpPr>
            <p:spPr bwMode="auto">
              <a:xfrm>
                <a:off x="1543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4" name="Rectangle 1440"/>
              <p:cNvSpPr>
                <a:spLocks noChangeArrowheads="1"/>
              </p:cNvSpPr>
              <p:nvPr/>
            </p:nvSpPr>
            <p:spPr bwMode="auto">
              <a:xfrm>
                <a:off x="1582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5" name="Rectangle 1441"/>
              <p:cNvSpPr>
                <a:spLocks noChangeArrowheads="1"/>
              </p:cNvSpPr>
              <p:nvPr/>
            </p:nvSpPr>
            <p:spPr bwMode="auto">
              <a:xfrm>
                <a:off x="1620" y="268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6" name="Rectangle 1442"/>
              <p:cNvSpPr>
                <a:spLocks noChangeArrowheads="1"/>
              </p:cNvSpPr>
              <p:nvPr/>
            </p:nvSpPr>
            <p:spPr bwMode="auto">
              <a:xfrm>
                <a:off x="1640" y="2689"/>
                <a:ext cx="18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(MO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7" name="Rectangle 1443"/>
              <p:cNvSpPr>
                <a:spLocks noChangeArrowheads="1"/>
              </p:cNvSpPr>
              <p:nvPr/>
            </p:nvSpPr>
            <p:spPr bwMode="auto">
              <a:xfrm>
                <a:off x="1775" y="268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8" name="Rectangle 1444"/>
              <p:cNvSpPr>
                <a:spLocks noChangeArrowheads="1"/>
              </p:cNvSpPr>
              <p:nvPr/>
            </p:nvSpPr>
            <p:spPr bwMode="auto">
              <a:xfrm>
                <a:off x="1826" y="2689"/>
                <a:ext cx="13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Y)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9" name="Rectangle 1445"/>
              <p:cNvSpPr>
                <a:spLocks noChangeArrowheads="1"/>
              </p:cNvSpPr>
              <p:nvPr/>
            </p:nvSpPr>
            <p:spPr bwMode="auto">
              <a:xfrm>
                <a:off x="1915" y="2689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0" name="Rectangle 1446"/>
              <p:cNvSpPr>
                <a:spLocks noChangeArrowheads="1"/>
              </p:cNvSpPr>
              <p:nvPr/>
            </p:nvSpPr>
            <p:spPr bwMode="auto">
              <a:xfrm>
                <a:off x="1977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1" name="Rectangle 1447"/>
              <p:cNvSpPr>
                <a:spLocks noChangeArrowheads="1"/>
              </p:cNvSpPr>
              <p:nvPr/>
            </p:nvSpPr>
            <p:spPr bwMode="auto">
              <a:xfrm>
                <a:off x="2016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2" name="Rectangle 1448"/>
              <p:cNvSpPr>
                <a:spLocks noChangeArrowheads="1"/>
              </p:cNvSpPr>
              <p:nvPr/>
            </p:nvSpPr>
            <p:spPr bwMode="auto">
              <a:xfrm>
                <a:off x="2055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3" name="Rectangle 1449"/>
              <p:cNvSpPr>
                <a:spLocks noChangeArrowheads="1"/>
              </p:cNvSpPr>
              <p:nvPr/>
            </p:nvSpPr>
            <p:spPr bwMode="auto">
              <a:xfrm>
                <a:off x="2093" y="268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4" name="Rectangle 1450"/>
              <p:cNvSpPr>
                <a:spLocks noChangeArrowheads="1"/>
              </p:cNvSpPr>
              <p:nvPr/>
            </p:nvSpPr>
            <p:spPr bwMode="auto">
              <a:xfrm>
                <a:off x="2109" y="2689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5" name="Rectangle 1451"/>
              <p:cNvSpPr>
                <a:spLocks noChangeArrowheads="1"/>
              </p:cNvSpPr>
              <p:nvPr/>
            </p:nvSpPr>
            <p:spPr bwMode="auto">
              <a:xfrm>
                <a:off x="2124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6" name="Rectangle 1452"/>
              <p:cNvSpPr>
                <a:spLocks noChangeArrowheads="1"/>
              </p:cNvSpPr>
              <p:nvPr/>
            </p:nvSpPr>
            <p:spPr bwMode="auto">
              <a:xfrm>
                <a:off x="2163" y="268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7" name="Rectangle 1453"/>
              <p:cNvSpPr>
                <a:spLocks noChangeArrowheads="1"/>
              </p:cNvSpPr>
              <p:nvPr/>
            </p:nvSpPr>
            <p:spPr bwMode="auto">
              <a:xfrm>
                <a:off x="2657" y="2689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1.12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8" name="Rectangle 1454"/>
              <p:cNvSpPr>
                <a:spLocks noChangeArrowheads="1"/>
              </p:cNvSpPr>
              <p:nvPr/>
            </p:nvSpPr>
            <p:spPr bwMode="auto">
              <a:xfrm>
                <a:off x="3107" y="2689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9" name="Rectangle 1455"/>
              <p:cNvSpPr>
                <a:spLocks noChangeArrowheads="1"/>
              </p:cNvSpPr>
              <p:nvPr/>
            </p:nvSpPr>
            <p:spPr bwMode="auto">
              <a:xfrm>
                <a:off x="3744" y="268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0" name="Rectangle 1456"/>
              <p:cNvSpPr>
                <a:spLocks noChangeArrowheads="1"/>
              </p:cNvSpPr>
              <p:nvPr/>
            </p:nvSpPr>
            <p:spPr bwMode="auto">
              <a:xfrm>
                <a:off x="3794" y="2689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1" name="Rectangle 1457"/>
              <p:cNvSpPr>
                <a:spLocks noChangeArrowheads="1"/>
              </p:cNvSpPr>
              <p:nvPr/>
            </p:nvSpPr>
            <p:spPr bwMode="auto">
              <a:xfrm>
                <a:off x="3891" y="268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2" name="Rectangle 1458"/>
              <p:cNvSpPr>
                <a:spLocks noChangeArrowheads="1"/>
              </p:cNvSpPr>
              <p:nvPr/>
            </p:nvSpPr>
            <p:spPr bwMode="auto">
              <a:xfrm>
                <a:off x="3942" y="2689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3" name="Rectangle 1459"/>
              <p:cNvSpPr>
                <a:spLocks noChangeArrowheads="1"/>
              </p:cNvSpPr>
              <p:nvPr/>
            </p:nvSpPr>
            <p:spPr bwMode="auto">
              <a:xfrm>
                <a:off x="4027" y="268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4" name="Rectangle 1460"/>
              <p:cNvSpPr>
                <a:spLocks noChangeArrowheads="1"/>
              </p:cNvSpPr>
              <p:nvPr/>
            </p:nvSpPr>
            <p:spPr bwMode="auto">
              <a:xfrm>
                <a:off x="581" y="27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5" name="Rectangle 1461"/>
              <p:cNvSpPr>
                <a:spLocks noChangeArrowheads="1"/>
              </p:cNvSpPr>
              <p:nvPr/>
            </p:nvSpPr>
            <p:spPr bwMode="auto">
              <a:xfrm>
                <a:off x="631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6" name="Rectangle 1462"/>
              <p:cNvSpPr>
                <a:spLocks noChangeArrowheads="1"/>
              </p:cNvSpPr>
              <p:nvPr/>
            </p:nvSpPr>
            <p:spPr bwMode="auto">
              <a:xfrm>
                <a:off x="670" y="27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7" name="Rectangle 1463"/>
              <p:cNvSpPr>
                <a:spLocks noChangeArrowheads="1"/>
              </p:cNvSpPr>
              <p:nvPr/>
            </p:nvSpPr>
            <p:spPr bwMode="auto">
              <a:xfrm>
                <a:off x="686" y="27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8" name="Rectangle 1464"/>
              <p:cNvSpPr>
                <a:spLocks noChangeArrowheads="1"/>
              </p:cNvSpPr>
              <p:nvPr/>
            </p:nvSpPr>
            <p:spPr bwMode="auto">
              <a:xfrm>
                <a:off x="701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9" name="Rectangle 1465"/>
              <p:cNvSpPr>
                <a:spLocks noChangeArrowheads="1"/>
              </p:cNvSpPr>
              <p:nvPr/>
            </p:nvSpPr>
            <p:spPr bwMode="auto">
              <a:xfrm>
                <a:off x="740" y="27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0" name="Rectangle 1466"/>
              <p:cNvSpPr>
                <a:spLocks noChangeArrowheads="1"/>
              </p:cNvSpPr>
              <p:nvPr/>
            </p:nvSpPr>
            <p:spPr bwMode="auto">
              <a:xfrm>
                <a:off x="755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1" name="Rectangle 1467"/>
              <p:cNvSpPr>
                <a:spLocks noChangeArrowheads="1"/>
              </p:cNvSpPr>
              <p:nvPr/>
            </p:nvSpPr>
            <p:spPr bwMode="auto">
              <a:xfrm>
                <a:off x="794" y="2767"/>
                <a:ext cx="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2" name="Rectangle 1468"/>
              <p:cNvSpPr>
                <a:spLocks noChangeArrowheads="1"/>
              </p:cNvSpPr>
              <p:nvPr/>
            </p:nvSpPr>
            <p:spPr bwMode="auto">
              <a:xfrm>
                <a:off x="837" y="2767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3" name="Rectangle 1469"/>
              <p:cNvSpPr>
                <a:spLocks noChangeArrowheads="1"/>
              </p:cNvSpPr>
              <p:nvPr/>
            </p:nvSpPr>
            <p:spPr bwMode="auto">
              <a:xfrm>
                <a:off x="902" y="27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4" name="Rectangle 1470"/>
              <p:cNvSpPr>
                <a:spLocks noChangeArrowheads="1"/>
              </p:cNvSpPr>
              <p:nvPr/>
            </p:nvSpPr>
            <p:spPr bwMode="auto">
              <a:xfrm>
                <a:off x="921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5" name="Rectangle 1471"/>
              <p:cNvSpPr>
                <a:spLocks noChangeArrowheads="1"/>
              </p:cNvSpPr>
              <p:nvPr/>
            </p:nvSpPr>
            <p:spPr bwMode="auto">
              <a:xfrm>
                <a:off x="960" y="2767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6" name="Rectangle 1472"/>
              <p:cNvSpPr>
                <a:spLocks noChangeArrowheads="1"/>
              </p:cNvSpPr>
              <p:nvPr/>
            </p:nvSpPr>
            <p:spPr bwMode="auto">
              <a:xfrm>
                <a:off x="1014" y="2767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7" name="Rectangle 1473"/>
              <p:cNvSpPr>
                <a:spLocks noChangeArrowheads="1"/>
              </p:cNvSpPr>
              <p:nvPr/>
            </p:nvSpPr>
            <p:spPr bwMode="auto">
              <a:xfrm>
                <a:off x="1068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" name="Rectangle 1474"/>
              <p:cNvSpPr>
                <a:spLocks noChangeArrowheads="1"/>
              </p:cNvSpPr>
              <p:nvPr/>
            </p:nvSpPr>
            <p:spPr bwMode="auto">
              <a:xfrm>
                <a:off x="1107" y="27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" name="Rectangle 1475"/>
              <p:cNvSpPr>
                <a:spLocks noChangeArrowheads="1"/>
              </p:cNvSpPr>
              <p:nvPr/>
            </p:nvSpPr>
            <p:spPr bwMode="auto">
              <a:xfrm>
                <a:off x="1126" y="27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" name="Rectangle 1476"/>
              <p:cNvSpPr>
                <a:spLocks noChangeArrowheads="1"/>
              </p:cNvSpPr>
              <p:nvPr/>
            </p:nvSpPr>
            <p:spPr bwMode="auto">
              <a:xfrm>
                <a:off x="1146" y="2767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" name="Rectangle 1477"/>
              <p:cNvSpPr>
                <a:spLocks noChangeArrowheads="1"/>
              </p:cNvSpPr>
              <p:nvPr/>
            </p:nvSpPr>
            <p:spPr bwMode="auto">
              <a:xfrm>
                <a:off x="1208" y="27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" name="Rectangle 1478"/>
              <p:cNvSpPr>
                <a:spLocks noChangeArrowheads="1"/>
              </p:cNvSpPr>
              <p:nvPr/>
            </p:nvSpPr>
            <p:spPr bwMode="auto">
              <a:xfrm>
                <a:off x="1223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" name="Rectangle 1479"/>
              <p:cNvSpPr>
                <a:spLocks noChangeArrowheads="1"/>
              </p:cNvSpPr>
              <p:nvPr/>
            </p:nvSpPr>
            <p:spPr bwMode="auto">
              <a:xfrm>
                <a:off x="1262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" name="Rectangle 1480"/>
              <p:cNvSpPr>
                <a:spLocks noChangeArrowheads="1"/>
              </p:cNvSpPr>
              <p:nvPr/>
            </p:nvSpPr>
            <p:spPr bwMode="auto">
              <a:xfrm>
                <a:off x="1301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" name="Rectangle 1481"/>
              <p:cNvSpPr>
                <a:spLocks noChangeArrowheads="1"/>
              </p:cNvSpPr>
              <p:nvPr/>
            </p:nvSpPr>
            <p:spPr bwMode="auto">
              <a:xfrm>
                <a:off x="1340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" name="Rectangle 1482"/>
              <p:cNvSpPr>
                <a:spLocks noChangeArrowheads="1"/>
              </p:cNvSpPr>
              <p:nvPr/>
            </p:nvSpPr>
            <p:spPr bwMode="auto">
              <a:xfrm>
                <a:off x="1379" y="27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" name="Rectangle 1483"/>
              <p:cNvSpPr>
                <a:spLocks noChangeArrowheads="1"/>
              </p:cNvSpPr>
              <p:nvPr/>
            </p:nvSpPr>
            <p:spPr bwMode="auto">
              <a:xfrm>
                <a:off x="1398" y="27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" name="Rectangle 1484"/>
              <p:cNvSpPr>
                <a:spLocks noChangeArrowheads="1"/>
              </p:cNvSpPr>
              <p:nvPr/>
            </p:nvSpPr>
            <p:spPr bwMode="auto">
              <a:xfrm>
                <a:off x="1413" y="27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" name="Rectangle 1485"/>
              <p:cNvSpPr>
                <a:spLocks noChangeArrowheads="1"/>
              </p:cNvSpPr>
              <p:nvPr/>
            </p:nvSpPr>
            <p:spPr bwMode="auto">
              <a:xfrm>
                <a:off x="1429" y="27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" name="Rectangle 1486"/>
              <p:cNvSpPr>
                <a:spLocks noChangeArrowheads="1"/>
              </p:cNvSpPr>
              <p:nvPr/>
            </p:nvSpPr>
            <p:spPr bwMode="auto">
              <a:xfrm>
                <a:off x="1448" y="2767"/>
                <a:ext cx="11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(V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" name="Rectangle 1487"/>
              <p:cNvSpPr>
                <a:spLocks noChangeArrowheads="1"/>
              </p:cNvSpPr>
              <p:nvPr/>
            </p:nvSpPr>
            <p:spPr bwMode="auto">
              <a:xfrm>
                <a:off x="1517" y="276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" name="Rectangle 1488"/>
              <p:cNvSpPr>
                <a:spLocks noChangeArrowheads="1"/>
              </p:cNvSpPr>
              <p:nvPr/>
            </p:nvSpPr>
            <p:spPr bwMode="auto">
              <a:xfrm>
                <a:off x="1532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" name="Rectangle 1489"/>
              <p:cNvSpPr>
                <a:spLocks noChangeArrowheads="1"/>
              </p:cNvSpPr>
              <p:nvPr/>
            </p:nvSpPr>
            <p:spPr bwMode="auto">
              <a:xfrm>
                <a:off x="1571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" name="Rectangle 1490"/>
              <p:cNvSpPr>
                <a:spLocks noChangeArrowheads="1"/>
              </p:cNvSpPr>
              <p:nvPr/>
            </p:nvSpPr>
            <p:spPr bwMode="auto">
              <a:xfrm>
                <a:off x="1610" y="2767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" name="Rectangle 1491"/>
              <p:cNvSpPr>
                <a:spLocks noChangeArrowheads="1"/>
              </p:cNvSpPr>
              <p:nvPr/>
            </p:nvSpPr>
            <p:spPr bwMode="auto">
              <a:xfrm>
                <a:off x="1672" y="2767"/>
                <a:ext cx="5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" name="Rectangle 1492"/>
              <p:cNvSpPr>
                <a:spLocks noChangeArrowheads="1"/>
              </p:cNvSpPr>
              <p:nvPr/>
            </p:nvSpPr>
            <p:spPr bwMode="auto">
              <a:xfrm>
                <a:off x="2664" y="2767"/>
                <a:ext cx="1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" name="Rectangle 1493"/>
              <p:cNvSpPr>
                <a:spLocks noChangeArrowheads="1"/>
              </p:cNvSpPr>
              <p:nvPr/>
            </p:nvSpPr>
            <p:spPr bwMode="auto">
              <a:xfrm>
                <a:off x="2756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" name="Rectangle 1494"/>
              <p:cNvSpPr>
                <a:spLocks noChangeArrowheads="1"/>
              </p:cNvSpPr>
              <p:nvPr/>
            </p:nvSpPr>
            <p:spPr bwMode="auto">
              <a:xfrm>
                <a:off x="3107" y="2767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" name="Rectangle 1495"/>
              <p:cNvSpPr>
                <a:spLocks noChangeArrowheads="1"/>
              </p:cNvSpPr>
              <p:nvPr/>
            </p:nvSpPr>
            <p:spPr bwMode="auto">
              <a:xfrm>
                <a:off x="3744" y="2767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" name="Rectangle 1496"/>
              <p:cNvSpPr>
                <a:spLocks noChangeArrowheads="1"/>
              </p:cNvSpPr>
              <p:nvPr/>
            </p:nvSpPr>
            <p:spPr bwMode="auto">
              <a:xfrm>
                <a:off x="3829" y="27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" name="Rectangle 1497"/>
              <p:cNvSpPr>
                <a:spLocks noChangeArrowheads="1"/>
              </p:cNvSpPr>
              <p:nvPr/>
            </p:nvSpPr>
            <p:spPr bwMode="auto">
              <a:xfrm>
                <a:off x="3880" y="276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" name="Rectangle 1498"/>
              <p:cNvSpPr>
                <a:spLocks noChangeArrowheads="1"/>
              </p:cNvSpPr>
              <p:nvPr/>
            </p:nvSpPr>
            <p:spPr bwMode="auto">
              <a:xfrm>
                <a:off x="3919" y="2767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" name="Rectangle 1499"/>
              <p:cNvSpPr>
                <a:spLocks noChangeArrowheads="1"/>
              </p:cNvSpPr>
              <p:nvPr/>
            </p:nvSpPr>
            <p:spPr bwMode="auto">
              <a:xfrm>
                <a:off x="4004" y="276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" name="Rectangle 1500"/>
              <p:cNvSpPr>
                <a:spLocks noChangeArrowheads="1"/>
              </p:cNvSpPr>
              <p:nvPr/>
            </p:nvSpPr>
            <p:spPr bwMode="auto">
              <a:xfrm>
                <a:off x="4023" y="27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" name="Rectangle 1501"/>
              <p:cNvSpPr>
                <a:spLocks noChangeArrowheads="1"/>
              </p:cNvSpPr>
              <p:nvPr/>
            </p:nvSpPr>
            <p:spPr bwMode="auto">
              <a:xfrm>
                <a:off x="4073" y="2767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" name="Rectangle 1502"/>
              <p:cNvSpPr>
                <a:spLocks noChangeArrowheads="1"/>
              </p:cNvSpPr>
              <p:nvPr/>
            </p:nvSpPr>
            <p:spPr bwMode="auto">
              <a:xfrm>
                <a:off x="4171" y="27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" name="Rectangle 1503"/>
              <p:cNvSpPr>
                <a:spLocks noChangeArrowheads="1"/>
              </p:cNvSpPr>
              <p:nvPr/>
            </p:nvSpPr>
            <p:spPr bwMode="auto">
              <a:xfrm>
                <a:off x="4221" y="2767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" name="Rectangle 1504"/>
              <p:cNvSpPr>
                <a:spLocks noChangeArrowheads="1"/>
              </p:cNvSpPr>
              <p:nvPr/>
            </p:nvSpPr>
            <p:spPr bwMode="auto">
              <a:xfrm>
                <a:off x="4307" y="276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" name="Rectangle 1505"/>
              <p:cNvSpPr>
                <a:spLocks noChangeArrowheads="1"/>
              </p:cNvSpPr>
              <p:nvPr/>
            </p:nvSpPr>
            <p:spPr bwMode="auto">
              <a:xfrm>
                <a:off x="581" y="284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" name="Rectangle 1506"/>
              <p:cNvSpPr>
                <a:spLocks noChangeArrowheads="1"/>
              </p:cNvSpPr>
              <p:nvPr/>
            </p:nvSpPr>
            <p:spPr bwMode="auto">
              <a:xfrm>
                <a:off x="631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" name="Rectangle 1507"/>
              <p:cNvSpPr>
                <a:spLocks noChangeArrowheads="1"/>
              </p:cNvSpPr>
              <p:nvPr/>
            </p:nvSpPr>
            <p:spPr bwMode="auto">
              <a:xfrm>
                <a:off x="670" y="2845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" name="Rectangle 1508"/>
              <p:cNvSpPr>
                <a:spLocks noChangeArrowheads="1"/>
              </p:cNvSpPr>
              <p:nvPr/>
            </p:nvSpPr>
            <p:spPr bwMode="auto">
              <a:xfrm>
                <a:off x="732" y="284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" name="Rectangle 1509"/>
              <p:cNvSpPr>
                <a:spLocks noChangeArrowheads="1"/>
              </p:cNvSpPr>
              <p:nvPr/>
            </p:nvSpPr>
            <p:spPr bwMode="auto">
              <a:xfrm>
                <a:off x="747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" name="Rectangle 1510"/>
              <p:cNvSpPr>
                <a:spLocks noChangeArrowheads="1"/>
              </p:cNvSpPr>
              <p:nvPr/>
            </p:nvSpPr>
            <p:spPr bwMode="auto">
              <a:xfrm>
                <a:off x="786" y="2845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" name="Rectangle 1511"/>
              <p:cNvSpPr>
                <a:spLocks noChangeArrowheads="1"/>
              </p:cNvSpPr>
              <p:nvPr/>
            </p:nvSpPr>
            <p:spPr bwMode="auto">
              <a:xfrm>
                <a:off x="840" y="2845"/>
                <a:ext cx="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β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" name="Rectangle 1512"/>
              <p:cNvSpPr>
                <a:spLocks noChangeArrowheads="1"/>
              </p:cNvSpPr>
              <p:nvPr/>
            </p:nvSpPr>
            <p:spPr bwMode="auto">
              <a:xfrm>
                <a:off x="881" y="2845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" name="Rectangle 1513"/>
              <p:cNvSpPr>
                <a:spLocks noChangeArrowheads="1"/>
              </p:cNvSpPr>
              <p:nvPr/>
            </p:nvSpPr>
            <p:spPr bwMode="auto">
              <a:xfrm>
                <a:off x="943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" name="Rectangle 1514"/>
              <p:cNvSpPr>
                <a:spLocks noChangeArrowheads="1"/>
              </p:cNvSpPr>
              <p:nvPr/>
            </p:nvSpPr>
            <p:spPr bwMode="auto">
              <a:xfrm>
                <a:off x="982" y="2845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" name="Rectangle 1515"/>
              <p:cNvSpPr>
                <a:spLocks noChangeArrowheads="1"/>
              </p:cNvSpPr>
              <p:nvPr/>
            </p:nvSpPr>
            <p:spPr bwMode="auto">
              <a:xfrm>
                <a:off x="1044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" name="Rectangle 1516"/>
              <p:cNvSpPr>
                <a:spLocks noChangeArrowheads="1"/>
              </p:cNvSpPr>
              <p:nvPr/>
            </p:nvSpPr>
            <p:spPr bwMode="auto">
              <a:xfrm>
                <a:off x="1082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" name="Rectangle 1517"/>
              <p:cNvSpPr>
                <a:spLocks noChangeArrowheads="1"/>
              </p:cNvSpPr>
              <p:nvPr/>
            </p:nvSpPr>
            <p:spPr bwMode="auto">
              <a:xfrm>
                <a:off x="1121" y="2845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" name="Rectangle 1518"/>
              <p:cNvSpPr>
                <a:spLocks noChangeArrowheads="1"/>
              </p:cNvSpPr>
              <p:nvPr/>
            </p:nvSpPr>
            <p:spPr bwMode="auto">
              <a:xfrm>
                <a:off x="1183" y="284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" name="Rectangle 1519"/>
              <p:cNvSpPr>
                <a:spLocks noChangeArrowheads="1"/>
              </p:cNvSpPr>
              <p:nvPr/>
            </p:nvSpPr>
            <p:spPr bwMode="auto">
              <a:xfrm>
                <a:off x="1199" y="2845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" name="Rectangle 1520"/>
              <p:cNvSpPr>
                <a:spLocks noChangeArrowheads="1"/>
              </p:cNvSpPr>
              <p:nvPr/>
            </p:nvSpPr>
            <p:spPr bwMode="auto">
              <a:xfrm>
                <a:off x="1253" y="2845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" name="Rectangle 1521"/>
              <p:cNvSpPr>
                <a:spLocks noChangeArrowheads="1"/>
              </p:cNvSpPr>
              <p:nvPr/>
            </p:nvSpPr>
            <p:spPr bwMode="auto">
              <a:xfrm>
                <a:off x="1315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" name="Rectangle 1522"/>
              <p:cNvSpPr>
                <a:spLocks noChangeArrowheads="1"/>
              </p:cNvSpPr>
              <p:nvPr/>
            </p:nvSpPr>
            <p:spPr bwMode="auto">
              <a:xfrm>
                <a:off x="1354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" name="Rectangle 1523"/>
              <p:cNvSpPr>
                <a:spLocks noChangeArrowheads="1"/>
              </p:cNvSpPr>
              <p:nvPr/>
            </p:nvSpPr>
            <p:spPr bwMode="auto">
              <a:xfrm>
                <a:off x="1393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" name="Rectangle 1524"/>
              <p:cNvSpPr>
                <a:spLocks noChangeArrowheads="1"/>
              </p:cNvSpPr>
              <p:nvPr/>
            </p:nvSpPr>
            <p:spPr bwMode="auto">
              <a:xfrm>
                <a:off x="1432" y="284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" name="Rectangle 1525"/>
              <p:cNvSpPr>
                <a:spLocks noChangeArrowheads="1"/>
              </p:cNvSpPr>
              <p:nvPr/>
            </p:nvSpPr>
            <p:spPr bwMode="auto">
              <a:xfrm>
                <a:off x="1447" y="284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" name="Rectangle 1526"/>
              <p:cNvSpPr>
                <a:spLocks noChangeArrowheads="1"/>
              </p:cNvSpPr>
              <p:nvPr/>
            </p:nvSpPr>
            <p:spPr bwMode="auto">
              <a:xfrm>
                <a:off x="1462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" name="Rectangle 1527"/>
              <p:cNvSpPr>
                <a:spLocks noChangeArrowheads="1"/>
              </p:cNvSpPr>
              <p:nvPr/>
            </p:nvSpPr>
            <p:spPr bwMode="auto">
              <a:xfrm>
                <a:off x="1501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" name="Rectangle 1528"/>
              <p:cNvSpPr>
                <a:spLocks noChangeArrowheads="1"/>
              </p:cNvSpPr>
              <p:nvPr/>
            </p:nvSpPr>
            <p:spPr bwMode="auto">
              <a:xfrm>
                <a:off x="2657" y="284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1.09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" name="Rectangle 1529"/>
              <p:cNvSpPr>
                <a:spLocks noChangeArrowheads="1"/>
              </p:cNvSpPr>
              <p:nvPr/>
            </p:nvSpPr>
            <p:spPr bwMode="auto">
              <a:xfrm>
                <a:off x="3107" y="284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" name="Rectangle 1530"/>
              <p:cNvSpPr>
                <a:spLocks noChangeArrowheads="1"/>
              </p:cNvSpPr>
              <p:nvPr/>
            </p:nvSpPr>
            <p:spPr bwMode="auto">
              <a:xfrm>
                <a:off x="3744" y="284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" name="Rectangle 1531"/>
              <p:cNvSpPr>
                <a:spLocks noChangeArrowheads="1"/>
              </p:cNvSpPr>
              <p:nvPr/>
            </p:nvSpPr>
            <p:spPr bwMode="auto">
              <a:xfrm>
                <a:off x="3794" y="2845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" name="Rectangle 1532"/>
              <p:cNvSpPr>
                <a:spLocks noChangeArrowheads="1"/>
              </p:cNvSpPr>
              <p:nvPr/>
            </p:nvSpPr>
            <p:spPr bwMode="auto">
              <a:xfrm>
                <a:off x="3891" y="284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" name="Rectangle 1533"/>
              <p:cNvSpPr>
                <a:spLocks noChangeArrowheads="1"/>
              </p:cNvSpPr>
              <p:nvPr/>
            </p:nvSpPr>
            <p:spPr bwMode="auto">
              <a:xfrm>
                <a:off x="3942" y="2845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8" name="Rectangle 1534"/>
              <p:cNvSpPr>
                <a:spLocks noChangeArrowheads="1"/>
              </p:cNvSpPr>
              <p:nvPr/>
            </p:nvSpPr>
            <p:spPr bwMode="auto">
              <a:xfrm>
                <a:off x="4027" y="284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9" name="Rectangle 1535"/>
              <p:cNvSpPr>
                <a:spLocks noChangeArrowheads="1"/>
              </p:cNvSpPr>
              <p:nvPr/>
            </p:nvSpPr>
            <p:spPr bwMode="auto">
              <a:xfrm>
                <a:off x="4078" y="284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0" name="Rectangle 1536"/>
              <p:cNvSpPr>
                <a:spLocks noChangeArrowheads="1"/>
              </p:cNvSpPr>
              <p:nvPr/>
            </p:nvSpPr>
            <p:spPr bwMode="auto">
              <a:xfrm>
                <a:off x="4097" y="2845"/>
                <a:ext cx="22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1" name="Rectangle 1537"/>
              <p:cNvSpPr>
                <a:spLocks noChangeArrowheads="1"/>
              </p:cNvSpPr>
              <p:nvPr/>
            </p:nvSpPr>
            <p:spPr bwMode="auto">
              <a:xfrm>
                <a:off x="4275" y="284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2" name="Rectangle 1538"/>
              <p:cNvSpPr>
                <a:spLocks noChangeArrowheads="1"/>
              </p:cNvSpPr>
              <p:nvPr/>
            </p:nvSpPr>
            <p:spPr bwMode="auto">
              <a:xfrm>
                <a:off x="4326" y="284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3" name="Rectangle 1539"/>
              <p:cNvSpPr>
                <a:spLocks noChangeArrowheads="1"/>
              </p:cNvSpPr>
              <p:nvPr/>
            </p:nvSpPr>
            <p:spPr bwMode="auto">
              <a:xfrm>
                <a:off x="4364" y="284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4" name="Rectangle 1540"/>
              <p:cNvSpPr>
                <a:spLocks noChangeArrowheads="1"/>
              </p:cNvSpPr>
              <p:nvPr/>
            </p:nvSpPr>
            <p:spPr bwMode="auto">
              <a:xfrm>
                <a:off x="581" y="2924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5" name="Rectangle 1541"/>
              <p:cNvSpPr>
                <a:spLocks noChangeArrowheads="1"/>
              </p:cNvSpPr>
              <p:nvPr/>
            </p:nvSpPr>
            <p:spPr bwMode="auto">
              <a:xfrm>
                <a:off x="666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6" name="Rectangle 1542"/>
              <p:cNvSpPr>
                <a:spLocks noChangeArrowheads="1"/>
              </p:cNvSpPr>
              <p:nvPr/>
            </p:nvSpPr>
            <p:spPr bwMode="auto">
              <a:xfrm>
                <a:off x="705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7" name="Rectangle 1543"/>
              <p:cNvSpPr>
                <a:spLocks noChangeArrowheads="1"/>
              </p:cNvSpPr>
              <p:nvPr/>
            </p:nvSpPr>
            <p:spPr bwMode="auto">
              <a:xfrm>
                <a:off x="744" y="2924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8" name="Rectangle 1544"/>
              <p:cNvSpPr>
                <a:spLocks noChangeArrowheads="1"/>
              </p:cNvSpPr>
              <p:nvPr/>
            </p:nvSpPr>
            <p:spPr bwMode="auto">
              <a:xfrm>
                <a:off x="806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9" name="Rectangle 1545"/>
              <p:cNvSpPr>
                <a:spLocks noChangeArrowheads="1"/>
              </p:cNvSpPr>
              <p:nvPr/>
            </p:nvSpPr>
            <p:spPr bwMode="auto">
              <a:xfrm>
                <a:off x="844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0" name="Rectangle 1546"/>
              <p:cNvSpPr>
                <a:spLocks noChangeArrowheads="1"/>
              </p:cNvSpPr>
              <p:nvPr/>
            </p:nvSpPr>
            <p:spPr bwMode="auto">
              <a:xfrm>
                <a:off x="864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1" name="Rectangle 1547"/>
              <p:cNvSpPr>
                <a:spLocks noChangeArrowheads="1"/>
              </p:cNvSpPr>
              <p:nvPr/>
            </p:nvSpPr>
            <p:spPr bwMode="auto">
              <a:xfrm>
                <a:off x="903" y="292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2" name="Rectangle 1548"/>
              <p:cNvSpPr>
                <a:spLocks noChangeArrowheads="1"/>
              </p:cNvSpPr>
              <p:nvPr/>
            </p:nvSpPr>
            <p:spPr bwMode="auto">
              <a:xfrm>
                <a:off x="953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3" name="Rectangle 1549"/>
              <p:cNvSpPr>
                <a:spLocks noChangeArrowheads="1"/>
              </p:cNvSpPr>
              <p:nvPr/>
            </p:nvSpPr>
            <p:spPr bwMode="auto">
              <a:xfrm>
                <a:off x="992" y="2924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4" name="Rectangle 1550"/>
              <p:cNvSpPr>
                <a:spLocks noChangeArrowheads="1"/>
              </p:cNvSpPr>
              <p:nvPr/>
            </p:nvSpPr>
            <p:spPr bwMode="auto">
              <a:xfrm>
                <a:off x="1046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5" name="Rectangle 1551"/>
              <p:cNvSpPr>
                <a:spLocks noChangeArrowheads="1"/>
              </p:cNvSpPr>
              <p:nvPr/>
            </p:nvSpPr>
            <p:spPr bwMode="auto">
              <a:xfrm>
                <a:off x="1085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" name="Rectangle 1552"/>
              <p:cNvSpPr>
                <a:spLocks noChangeArrowheads="1"/>
              </p:cNvSpPr>
              <p:nvPr/>
            </p:nvSpPr>
            <p:spPr bwMode="auto">
              <a:xfrm>
                <a:off x="1105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" name="Rectangle 1553"/>
              <p:cNvSpPr>
                <a:spLocks noChangeArrowheads="1"/>
              </p:cNvSpPr>
              <p:nvPr/>
            </p:nvSpPr>
            <p:spPr bwMode="auto">
              <a:xfrm>
                <a:off x="1124" y="292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8" name="Rectangle 1554"/>
              <p:cNvSpPr>
                <a:spLocks noChangeArrowheads="1"/>
              </p:cNvSpPr>
              <p:nvPr/>
            </p:nvSpPr>
            <p:spPr bwMode="auto">
              <a:xfrm>
                <a:off x="1174" y="2924"/>
                <a:ext cx="20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-myo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9" name="Rectangle 1555"/>
              <p:cNvSpPr>
                <a:spLocks noChangeArrowheads="1"/>
              </p:cNvSpPr>
              <p:nvPr/>
            </p:nvSpPr>
            <p:spPr bwMode="auto">
              <a:xfrm>
                <a:off x="1329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0" name="Rectangle 1556"/>
              <p:cNvSpPr>
                <a:spLocks noChangeArrowheads="1"/>
              </p:cNvSpPr>
              <p:nvPr/>
            </p:nvSpPr>
            <p:spPr bwMode="auto">
              <a:xfrm>
                <a:off x="1368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1" name="Rectangle 1557"/>
              <p:cNvSpPr>
                <a:spLocks noChangeArrowheads="1"/>
              </p:cNvSpPr>
              <p:nvPr/>
            </p:nvSpPr>
            <p:spPr bwMode="auto">
              <a:xfrm>
                <a:off x="1407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2" name="Rectangle 1558"/>
              <p:cNvSpPr>
                <a:spLocks noChangeArrowheads="1"/>
              </p:cNvSpPr>
              <p:nvPr/>
            </p:nvSpPr>
            <p:spPr bwMode="auto">
              <a:xfrm>
                <a:off x="1446" y="292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3" name="Rectangle 1559"/>
              <p:cNvSpPr>
                <a:spLocks noChangeArrowheads="1"/>
              </p:cNvSpPr>
              <p:nvPr/>
            </p:nvSpPr>
            <p:spPr bwMode="auto">
              <a:xfrm>
                <a:off x="1496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4" name="Rectangle 1560"/>
              <p:cNvSpPr>
                <a:spLocks noChangeArrowheads="1"/>
              </p:cNvSpPr>
              <p:nvPr/>
            </p:nvSpPr>
            <p:spPr bwMode="auto">
              <a:xfrm>
                <a:off x="1515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5" name="Rectangle 1561"/>
              <p:cNvSpPr>
                <a:spLocks noChangeArrowheads="1"/>
              </p:cNvSpPr>
              <p:nvPr/>
            </p:nvSpPr>
            <p:spPr bwMode="auto">
              <a:xfrm>
                <a:off x="1554" y="2924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6" name="Rectangle 1562"/>
              <p:cNvSpPr>
                <a:spLocks noChangeArrowheads="1"/>
              </p:cNvSpPr>
              <p:nvPr/>
            </p:nvSpPr>
            <p:spPr bwMode="auto">
              <a:xfrm>
                <a:off x="1570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7" name="Rectangle 1563"/>
              <p:cNvSpPr>
                <a:spLocks noChangeArrowheads="1"/>
              </p:cNvSpPr>
              <p:nvPr/>
            </p:nvSpPr>
            <p:spPr bwMode="auto">
              <a:xfrm>
                <a:off x="1589" y="2924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8" name="Rectangle 1564"/>
              <p:cNvSpPr>
                <a:spLocks noChangeArrowheads="1"/>
              </p:cNvSpPr>
              <p:nvPr/>
            </p:nvSpPr>
            <p:spPr bwMode="auto">
              <a:xfrm>
                <a:off x="1651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9" name="Rectangle 1565"/>
              <p:cNvSpPr>
                <a:spLocks noChangeArrowheads="1"/>
              </p:cNvSpPr>
              <p:nvPr/>
            </p:nvSpPr>
            <p:spPr bwMode="auto">
              <a:xfrm>
                <a:off x="1670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0" name="Rectangle 1566"/>
              <p:cNvSpPr>
                <a:spLocks noChangeArrowheads="1"/>
              </p:cNvSpPr>
              <p:nvPr/>
            </p:nvSpPr>
            <p:spPr bwMode="auto">
              <a:xfrm>
                <a:off x="1709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1" name="Rectangle 1567"/>
              <p:cNvSpPr>
                <a:spLocks noChangeArrowheads="1"/>
              </p:cNvSpPr>
              <p:nvPr/>
            </p:nvSpPr>
            <p:spPr bwMode="auto">
              <a:xfrm>
                <a:off x="1729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2" name="Rectangle 1568"/>
              <p:cNvSpPr>
                <a:spLocks noChangeArrowheads="1"/>
              </p:cNvSpPr>
              <p:nvPr/>
            </p:nvSpPr>
            <p:spPr bwMode="auto">
              <a:xfrm>
                <a:off x="1767" y="2924"/>
                <a:ext cx="10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)-t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3" name="Rectangle 1569"/>
              <p:cNvSpPr>
                <a:spLocks noChangeArrowheads="1"/>
              </p:cNvSpPr>
              <p:nvPr/>
            </p:nvSpPr>
            <p:spPr bwMode="auto">
              <a:xfrm>
                <a:off x="1833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4" name="Rectangle 1570"/>
              <p:cNvSpPr>
                <a:spLocks noChangeArrowheads="1"/>
              </p:cNvSpPr>
              <p:nvPr/>
            </p:nvSpPr>
            <p:spPr bwMode="auto">
              <a:xfrm>
                <a:off x="1872" y="2924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5" name="Rectangle 1571"/>
              <p:cNvSpPr>
                <a:spLocks noChangeArrowheads="1"/>
              </p:cNvSpPr>
              <p:nvPr/>
            </p:nvSpPr>
            <p:spPr bwMode="auto">
              <a:xfrm>
                <a:off x="1946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6" name="Rectangle 1572"/>
              <p:cNvSpPr>
                <a:spLocks noChangeArrowheads="1"/>
              </p:cNvSpPr>
              <p:nvPr/>
            </p:nvSpPr>
            <p:spPr bwMode="auto">
              <a:xfrm>
                <a:off x="1984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7" name="Rectangle 1573"/>
              <p:cNvSpPr>
                <a:spLocks noChangeArrowheads="1"/>
              </p:cNvSpPr>
              <p:nvPr/>
            </p:nvSpPr>
            <p:spPr bwMode="auto">
              <a:xfrm>
                <a:off x="2023" y="2924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8" name="Rectangle 1574"/>
              <p:cNvSpPr>
                <a:spLocks noChangeArrowheads="1"/>
              </p:cNvSpPr>
              <p:nvPr/>
            </p:nvSpPr>
            <p:spPr bwMode="auto">
              <a:xfrm>
                <a:off x="2097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9" name="Rectangle 1575"/>
              <p:cNvSpPr>
                <a:spLocks noChangeArrowheads="1"/>
              </p:cNvSpPr>
              <p:nvPr/>
            </p:nvSpPr>
            <p:spPr bwMode="auto">
              <a:xfrm>
                <a:off x="2136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0" name="Rectangle 1576"/>
              <p:cNvSpPr>
                <a:spLocks noChangeArrowheads="1"/>
              </p:cNvSpPr>
              <p:nvPr/>
            </p:nvSpPr>
            <p:spPr bwMode="auto">
              <a:xfrm>
                <a:off x="2174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1" name="Rectangle 1577"/>
              <p:cNvSpPr>
                <a:spLocks noChangeArrowheads="1"/>
              </p:cNvSpPr>
              <p:nvPr/>
            </p:nvSpPr>
            <p:spPr bwMode="auto">
              <a:xfrm>
                <a:off x="2194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2" name="Rectangle 1578"/>
              <p:cNvSpPr>
                <a:spLocks noChangeArrowheads="1"/>
              </p:cNvSpPr>
              <p:nvPr/>
            </p:nvSpPr>
            <p:spPr bwMode="auto">
              <a:xfrm>
                <a:off x="2233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3" name="Rectangle 1579"/>
              <p:cNvSpPr>
                <a:spLocks noChangeArrowheads="1"/>
              </p:cNvSpPr>
              <p:nvPr/>
            </p:nvSpPr>
            <p:spPr bwMode="auto">
              <a:xfrm>
                <a:off x="2252" y="2924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4" name="Rectangle 1580"/>
              <p:cNvSpPr>
                <a:spLocks noChangeArrowheads="1"/>
              </p:cNvSpPr>
              <p:nvPr/>
            </p:nvSpPr>
            <p:spPr bwMode="auto">
              <a:xfrm>
                <a:off x="2349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5" name="Rectangle 1581"/>
              <p:cNvSpPr>
                <a:spLocks noChangeArrowheads="1"/>
              </p:cNvSpPr>
              <p:nvPr/>
            </p:nvSpPr>
            <p:spPr bwMode="auto">
              <a:xfrm>
                <a:off x="2369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6" name="Rectangle 1582"/>
              <p:cNvSpPr>
                <a:spLocks noChangeArrowheads="1"/>
              </p:cNvSpPr>
              <p:nvPr/>
            </p:nvSpPr>
            <p:spPr bwMode="auto">
              <a:xfrm>
                <a:off x="2408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7" name="Rectangle 1583"/>
              <p:cNvSpPr>
                <a:spLocks noChangeArrowheads="1"/>
              </p:cNvSpPr>
              <p:nvPr/>
            </p:nvSpPr>
            <p:spPr bwMode="auto">
              <a:xfrm>
                <a:off x="2446" y="2924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8" name="Rectangle 1584"/>
              <p:cNvSpPr>
                <a:spLocks noChangeArrowheads="1"/>
              </p:cNvSpPr>
              <p:nvPr/>
            </p:nvSpPr>
            <p:spPr bwMode="auto">
              <a:xfrm>
                <a:off x="2485" y="2924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9" name="Rectangle 1585"/>
              <p:cNvSpPr>
                <a:spLocks noChangeArrowheads="1"/>
              </p:cNvSpPr>
              <p:nvPr/>
            </p:nvSpPr>
            <p:spPr bwMode="auto">
              <a:xfrm>
                <a:off x="2500" y="2924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0" name="Rectangle 1586"/>
              <p:cNvSpPr>
                <a:spLocks noChangeArrowheads="1"/>
              </p:cNvSpPr>
              <p:nvPr/>
            </p:nvSpPr>
            <p:spPr bwMode="auto">
              <a:xfrm>
                <a:off x="2516" y="2924"/>
                <a:ext cx="13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1" name="Rectangle 1587"/>
              <p:cNvSpPr>
                <a:spLocks noChangeArrowheads="1"/>
              </p:cNvSpPr>
              <p:nvPr/>
            </p:nvSpPr>
            <p:spPr bwMode="auto">
              <a:xfrm>
                <a:off x="2657" y="2924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1.09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2" name="Rectangle 1588"/>
              <p:cNvSpPr>
                <a:spLocks noChangeArrowheads="1"/>
              </p:cNvSpPr>
              <p:nvPr/>
            </p:nvSpPr>
            <p:spPr bwMode="auto">
              <a:xfrm>
                <a:off x="3107" y="2924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3" name="Rectangle 1589"/>
              <p:cNvSpPr>
                <a:spLocks noChangeArrowheads="1"/>
              </p:cNvSpPr>
              <p:nvPr/>
            </p:nvSpPr>
            <p:spPr bwMode="auto">
              <a:xfrm>
                <a:off x="3744" y="2924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4" name="Rectangle 1590"/>
              <p:cNvSpPr>
                <a:spLocks noChangeArrowheads="1"/>
              </p:cNvSpPr>
              <p:nvPr/>
            </p:nvSpPr>
            <p:spPr bwMode="auto">
              <a:xfrm>
                <a:off x="3764" y="292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5" name="Rectangle 1591"/>
              <p:cNvSpPr>
                <a:spLocks noChangeArrowheads="1"/>
              </p:cNvSpPr>
              <p:nvPr/>
            </p:nvSpPr>
            <p:spPr bwMode="auto">
              <a:xfrm>
                <a:off x="3814" y="2924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6" name="Rectangle 1592"/>
              <p:cNvSpPr>
                <a:spLocks noChangeArrowheads="1"/>
              </p:cNvSpPr>
              <p:nvPr/>
            </p:nvSpPr>
            <p:spPr bwMode="auto">
              <a:xfrm>
                <a:off x="3946" y="2924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7" name="Rectangle 1593"/>
              <p:cNvSpPr>
                <a:spLocks noChangeArrowheads="1"/>
              </p:cNvSpPr>
              <p:nvPr/>
            </p:nvSpPr>
            <p:spPr bwMode="auto">
              <a:xfrm>
                <a:off x="581" y="300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8" name="Rectangle 1594"/>
              <p:cNvSpPr>
                <a:spLocks noChangeArrowheads="1"/>
              </p:cNvSpPr>
              <p:nvPr/>
            </p:nvSpPr>
            <p:spPr bwMode="auto">
              <a:xfrm>
                <a:off x="631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9" name="Rectangle 1595"/>
              <p:cNvSpPr>
                <a:spLocks noChangeArrowheads="1"/>
              </p:cNvSpPr>
              <p:nvPr/>
            </p:nvSpPr>
            <p:spPr bwMode="auto">
              <a:xfrm>
                <a:off x="670" y="3002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0" name="Rectangle 1596"/>
              <p:cNvSpPr>
                <a:spLocks noChangeArrowheads="1"/>
              </p:cNvSpPr>
              <p:nvPr/>
            </p:nvSpPr>
            <p:spPr bwMode="auto">
              <a:xfrm>
                <a:off x="767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1" name="Rectangle 1597"/>
              <p:cNvSpPr>
                <a:spLocks noChangeArrowheads="1"/>
              </p:cNvSpPr>
              <p:nvPr/>
            </p:nvSpPr>
            <p:spPr bwMode="auto">
              <a:xfrm>
                <a:off x="806" y="30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2" name="Rectangle 1598"/>
              <p:cNvSpPr>
                <a:spLocks noChangeArrowheads="1"/>
              </p:cNvSpPr>
              <p:nvPr/>
            </p:nvSpPr>
            <p:spPr bwMode="auto">
              <a:xfrm>
                <a:off x="825" y="3002"/>
                <a:ext cx="19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Emb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3" name="Rectangle 1599"/>
              <p:cNvSpPr>
                <a:spLocks noChangeArrowheads="1"/>
              </p:cNvSpPr>
              <p:nvPr/>
            </p:nvSpPr>
            <p:spPr bwMode="auto">
              <a:xfrm>
                <a:off x="969" y="3002"/>
                <a:ext cx="1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ryo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4" name="Rectangle 1600"/>
              <p:cNvSpPr>
                <a:spLocks noChangeArrowheads="1"/>
              </p:cNvSpPr>
              <p:nvPr/>
            </p:nvSpPr>
            <p:spPr bwMode="auto">
              <a:xfrm>
                <a:off x="1066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5" name="Rectangle 1601"/>
              <p:cNvSpPr>
                <a:spLocks noChangeArrowheads="1"/>
              </p:cNvSpPr>
              <p:nvPr/>
            </p:nvSpPr>
            <p:spPr bwMode="auto">
              <a:xfrm>
                <a:off x="1104" y="300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6" name="Rectangle 1602"/>
              <p:cNvSpPr>
                <a:spLocks noChangeArrowheads="1"/>
              </p:cNvSpPr>
              <p:nvPr/>
            </p:nvSpPr>
            <p:spPr bwMode="auto">
              <a:xfrm>
                <a:off x="1120" y="3002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7" name="Rectangle 1603"/>
              <p:cNvSpPr>
                <a:spLocks noChangeArrowheads="1"/>
              </p:cNvSpPr>
              <p:nvPr/>
            </p:nvSpPr>
            <p:spPr bwMode="auto">
              <a:xfrm>
                <a:off x="1174" y="3002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8" name="Rectangle 1604"/>
              <p:cNvSpPr>
                <a:spLocks noChangeArrowheads="1"/>
              </p:cNvSpPr>
              <p:nvPr/>
            </p:nvSpPr>
            <p:spPr bwMode="auto">
              <a:xfrm>
                <a:off x="1240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9" name="Rectangle 1605"/>
              <p:cNvSpPr>
                <a:spLocks noChangeArrowheads="1"/>
              </p:cNvSpPr>
              <p:nvPr/>
            </p:nvSpPr>
            <p:spPr bwMode="auto">
              <a:xfrm>
                <a:off x="1279" y="3002"/>
                <a:ext cx="11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0" name="Rectangle 1606"/>
              <p:cNvSpPr>
                <a:spLocks noChangeArrowheads="1"/>
              </p:cNvSpPr>
              <p:nvPr/>
            </p:nvSpPr>
            <p:spPr bwMode="auto">
              <a:xfrm>
                <a:off x="1356" y="300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1" name="Rectangle 1607"/>
              <p:cNvSpPr>
                <a:spLocks noChangeArrowheads="1"/>
              </p:cNvSpPr>
              <p:nvPr/>
            </p:nvSpPr>
            <p:spPr bwMode="auto">
              <a:xfrm>
                <a:off x="1407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2" name="Rectangle 1608"/>
              <p:cNvSpPr>
                <a:spLocks noChangeArrowheads="1"/>
              </p:cNvSpPr>
              <p:nvPr/>
            </p:nvSpPr>
            <p:spPr bwMode="auto">
              <a:xfrm>
                <a:off x="1446" y="300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3" name="Rectangle 1609"/>
              <p:cNvSpPr>
                <a:spLocks noChangeArrowheads="1"/>
              </p:cNvSpPr>
              <p:nvPr/>
            </p:nvSpPr>
            <p:spPr bwMode="auto">
              <a:xfrm>
                <a:off x="1461" y="300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4" name="Rectangle 1610"/>
              <p:cNvSpPr>
                <a:spLocks noChangeArrowheads="1"/>
              </p:cNvSpPr>
              <p:nvPr/>
            </p:nvSpPr>
            <p:spPr bwMode="auto">
              <a:xfrm>
                <a:off x="1476" y="30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5" name="Rectangle 1611"/>
              <p:cNvSpPr>
                <a:spLocks noChangeArrowheads="1"/>
              </p:cNvSpPr>
              <p:nvPr/>
            </p:nvSpPr>
            <p:spPr bwMode="auto">
              <a:xfrm>
                <a:off x="1496" y="3002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" name="Group 1813"/>
            <p:cNvGrpSpPr>
              <a:grpSpLocks/>
            </p:cNvGrpSpPr>
            <p:nvPr/>
          </p:nvGrpSpPr>
          <p:grpSpPr bwMode="auto">
            <a:xfrm>
              <a:off x="795914" y="4823513"/>
              <a:ext cx="6469551" cy="872179"/>
              <a:chOff x="581" y="3002"/>
              <a:chExt cx="4006" cy="567"/>
            </a:xfrm>
          </p:grpSpPr>
          <p:sp>
            <p:nvSpPr>
              <p:cNvPr id="266" name="Rectangle 1613"/>
              <p:cNvSpPr>
                <a:spLocks noChangeArrowheads="1"/>
              </p:cNvSpPr>
              <p:nvPr/>
            </p:nvSpPr>
            <p:spPr bwMode="auto">
              <a:xfrm>
                <a:off x="1558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7" name="Rectangle 1614"/>
              <p:cNvSpPr>
                <a:spLocks noChangeArrowheads="1"/>
              </p:cNvSpPr>
              <p:nvPr/>
            </p:nvSpPr>
            <p:spPr bwMode="auto">
              <a:xfrm>
                <a:off x="1597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" name="Rectangle 1615"/>
              <p:cNvSpPr>
                <a:spLocks noChangeArrowheads="1"/>
              </p:cNvSpPr>
              <p:nvPr/>
            </p:nvSpPr>
            <p:spPr bwMode="auto">
              <a:xfrm>
                <a:off x="1636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9" name="Rectangle 1616"/>
              <p:cNvSpPr>
                <a:spLocks noChangeArrowheads="1"/>
              </p:cNvSpPr>
              <p:nvPr/>
            </p:nvSpPr>
            <p:spPr bwMode="auto">
              <a:xfrm>
                <a:off x="1674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0" name="Rectangle 1617"/>
              <p:cNvSpPr>
                <a:spLocks noChangeArrowheads="1"/>
              </p:cNvSpPr>
              <p:nvPr/>
            </p:nvSpPr>
            <p:spPr bwMode="auto">
              <a:xfrm>
                <a:off x="1713" y="30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" name="Rectangle 1618"/>
              <p:cNvSpPr>
                <a:spLocks noChangeArrowheads="1"/>
              </p:cNvSpPr>
              <p:nvPr/>
            </p:nvSpPr>
            <p:spPr bwMode="auto">
              <a:xfrm>
                <a:off x="1732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2" name="Rectangle 1619"/>
              <p:cNvSpPr>
                <a:spLocks noChangeArrowheads="1"/>
              </p:cNvSpPr>
              <p:nvPr/>
            </p:nvSpPr>
            <p:spPr bwMode="auto">
              <a:xfrm>
                <a:off x="1771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3" name="Rectangle 1620"/>
              <p:cNvSpPr>
                <a:spLocks noChangeArrowheads="1"/>
              </p:cNvSpPr>
              <p:nvPr/>
            </p:nvSpPr>
            <p:spPr bwMode="auto">
              <a:xfrm>
                <a:off x="1810" y="3002"/>
                <a:ext cx="11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4" name="Rectangle 1621"/>
              <p:cNvSpPr>
                <a:spLocks noChangeArrowheads="1"/>
              </p:cNvSpPr>
              <p:nvPr/>
            </p:nvSpPr>
            <p:spPr bwMode="auto">
              <a:xfrm>
                <a:off x="2657" y="300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5" name="Rectangle 1622"/>
              <p:cNvSpPr>
                <a:spLocks noChangeArrowheads="1"/>
              </p:cNvSpPr>
              <p:nvPr/>
            </p:nvSpPr>
            <p:spPr bwMode="auto">
              <a:xfrm>
                <a:off x="3107" y="300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" name="Rectangle 1623"/>
              <p:cNvSpPr>
                <a:spLocks noChangeArrowheads="1"/>
              </p:cNvSpPr>
              <p:nvPr/>
            </p:nvSpPr>
            <p:spPr bwMode="auto">
              <a:xfrm>
                <a:off x="3744" y="3002"/>
                <a:ext cx="24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BMP3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" name="Rectangle 1624"/>
              <p:cNvSpPr>
                <a:spLocks noChangeArrowheads="1"/>
              </p:cNvSpPr>
              <p:nvPr/>
            </p:nvSpPr>
            <p:spPr bwMode="auto">
              <a:xfrm>
                <a:off x="3934" y="300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8" name="Rectangle 1625"/>
              <p:cNvSpPr>
                <a:spLocks noChangeArrowheads="1"/>
              </p:cNvSpPr>
              <p:nvPr/>
            </p:nvSpPr>
            <p:spPr bwMode="auto">
              <a:xfrm>
                <a:off x="3954" y="3002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9" name="Rectangle 1626"/>
              <p:cNvSpPr>
                <a:spLocks noChangeArrowheads="1"/>
              </p:cNvSpPr>
              <p:nvPr/>
            </p:nvSpPr>
            <p:spPr bwMode="auto">
              <a:xfrm>
                <a:off x="4019" y="300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0" name="Rectangle 1627"/>
              <p:cNvSpPr>
                <a:spLocks noChangeArrowheads="1"/>
              </p:cNvSpPr>
              <p:nvPr/>
            </p:nvSpPr>
            <p:spPr bwMode="auto">
              <a:xfrm>
                <a:off x="4070" y="300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1" name="Rectangle 1628"/>
              <p:cNvSpPr>
                <a:spLocks noChangeArrowheads="1"/>
              </p:cNvSpPr>
              <p:nvPr/>
            </p:nvSpPr>
            <p:spPr bwMode="auto">
              <a:xfrm>
                <a:off x="4112" y="300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2" name="Rectangle 1629"/>
              <p:cNvSpPr>
                <a:spLocks noChangeArrowheads="1"/>
              </p:cNvSpPr>
              <p:nvPr/>
            </p:nvSpPr>
            <p:spPr bwMode="auto">
              <a:xfrm>
                <a:off x="581" y="3080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" name="Rectangle 1630"/>
              <p:cNvSpPr>
                <a:spLocks noChangeArrowheads="1"/>
              </p:cNvSpPr>
              <p:nvPr/>
            </p:nvSpPr>
            <p:spPr bwMode="auto">
              <a:xfrm>
                <a:off x="666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" name="Rectangle 1631"/>
              <p:cNvSpPr>
                <a:spLocks noChangeArrowheads="1"/>
              </p:cNvSpPr>
              <p:nvPr/>
            </p:nvSpPr>
            <p:spPr bwMode="auto">
              <a:xfrm>
                <a:off x="705" y="3080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5" name="Rectangle 1632"/>
              <p:cNvSpPr>
                <a:spLocks noChangeArrowheads="1"/>
              </p:cNvSpPr>
              <p:nvPr/>
            </p:nvSpPr>
            <p:spPr bwMode="auto">
              <a:xfrm>
                <a:off x="767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6" name="Rectangle 1633"/>
              <p:cNvSpPr>
                <a:spLocks noChangeArrowheads="1"/>
              </p:cNvSpPr>
              <p:nvPr/>
            </p:nvSpPr>
            <p:spPr bwMode="auto">
              <a:xfrm>
                <a:off x="806" y="308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7" name="Rectangle 1634"/>
              <p:cNvSpPr>
                <a:spLocks noChangeArrowheads="1"/>
              </p:cNvSpPr>
              <p:nvPr/>
            </p:nvSpPr>
            <p:spPr bwMode="auto">
              <a:xfrm>
                <a:off x="821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8" name="Rectangle 1635"/>
              <p:cNvSpPr>
                <a:spLocks noChangeArrowheads="1"/>
              </p:cNvSpPr>
              <p:nvPr/>
            </p:nvSpPr>
            <p:spPr bwMode="auto">
              <a:xfrm>
                <a:off x="860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" name="Rectangle 1636"/>
              <p:cNvSpPr>
                <a:spLocks noChangeArrowheads="1"/>
              </p:cNvSpPr>
              <p:nvPr/>
            </p:nvSpPr>
            <p:spPr bwMode="auto">
              <a:xfrm>
                <a:off x="899" y="308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" name="Rectangle 1637"/>
              <p:cNvSpPr>
                <a:spLocks noChangeArrowheads="1"/>
              </p:cNvSpPr>
              <p:nvPr/>
            </p:nvSpPr>
            <p:spPr bwMode="auto">
              <a:xfrm>
                <a:off x="918" y="308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1" name="Rectangle 1638"/>
              <p:cNvSpPr>
                <a:spLocks noChangeArrowheads="1"/>
              </p:cNvSpPr>
              <p:nvPr/>
            </p:nvSpPr>
            <p:spPr bwMode="auto">
              <a:xfrm>
                <a:off x="969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2" name="Rectangle 1639"/>
              <p:cNvSpPr>
                <a:spLocks noChangeArrowheads="1"/>
              </p:cNvSpPr>
              <p:nvPr/>
            </p:nvSpPr>
            <p:spPr bwMode="auto">
              <a:xfrm>
                <a:off x="1007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3" name="Rectangle 1640"/>
              <p:cNvSpPr>
                <a:spLocks noChangeArrowheads="1"/>
              </p:cNvSpPr>
              <p:nvPr/>
            </p:nvSpPr>
            <p:spPr bwMode="auto">
              <a:xfrm>
                <a:off x="1046" y="3080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Rectangle 1641"/>
              <p:cNvSpPr>
                <a:spLocks noChangeArrowheads="1"/>
              </p:cNvSpPr>
              <p:nvPr/>
            </p:nvSpPr>
            <p:spPr bwMode="auto">
              <a:xfrm>
                <a:off x="1108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5" name="Rectangle 1642"/>
              <p:cNvSpPr>
                <a:spLocks noChangeArrowheads="1"/>
              </p:cNvSpPr>
              <p:nvPr/>
            </p:nvSpPr>
            <p:spPr bwMode="auto">
              <a:xfrm>
                <a:off x="1147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" name="Rectangle 1643"/>
              <p:cNvSpPr>
                <a:spLocks noChangeArrowheads="1"/>
              </p:cNvSpPr>
              <p:nvPr/>
            </p:nvSpPr>
            <p:spPr bwMode="auto">
              <a:xfrm>
                <a:off x="1186" y="308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" name="Rectangle 1644"/>
              <p:cNvSpPr>
                <a:spLocks noChangeArrowheads="1"/>
              </p:cNvSpPr>
              <p:nvPr/>
            </p:nvSpPr>
            <p:spPr bwMode="auto">
              <a:xfrm>
                <a:off x="1205" y="308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8" name="Rectangle 1645"/>
              <p:cNvSpPr>
                <a:spLocks noChangeArrowheads="1"/>
              </p:cNvSpPr>
              <p:nvPr/>
            </p:nvSpPr>
            <p:spPr bwMode="auto">
              <a:xfrm>
                <a:off x="1221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9" name="Rectangle 1646"/>
              <p:cNvSpPr>
                <a:spLocks noChangeArrowheads="1"/>
              </p:cNvSpPr>
              <p:nvPr/>
            </p:nvSpPr>
            <p:spPr bwMode="auto">
              <a:xfrm>
                <a:off x="1260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" name="Rectangle 1647"/>
              <p:cNvSpPr>
                <a:spLocks noChangeArrowheads="1"/>
              </p:cNvSpPr>
              <p:nvPr/>
            </p:nvSpPr>
            <p:spPr bwMode="auto">
              <a:xfrm>
                <a:off x="2657" y="308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" name="Rectangle 1648"/>
              <p:cNvSpPr>
                <a:spLocks noChangeArrowheads="1"/>
              </p:cNvSpPr>
              <p:nvPr/>
            </p:nvSpPr>
            <p:spPr bwMode="auto">
              <a:xfrm>
                <a:off x="3107" y="308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" name="Rectangle 1649"/>
              <p:cNvSpPr>
                <a:spLocks noChangeArrowheads="1"/>
              </p:cNvSpPr>
              <p:nvPr/>
            </p:nvSpPr>
            <p:spPr bwMode="auto">
              <a:xfrm>
                <a:off x="3744" y="308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3" name="Rectangle 1650"/>
              <p:cNvSpPr>
                <a:spLocks noChangeArrowheads="1"/>
              </p:cNvSpPr>
              <p:nvPr/>
            </p:nvSpPr>
            <p:spPr bwMode="auto">
              <a:xfrm>
                <a:off x="3794" y="3080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Rectangle 1651"/>
              <p:cNvSpPr>
                <a:spLocks noChangeArrowheads="1"/>
              </p:cNvSpPr>
              <p:nvPr/>
            </p:nvSpPr>
            <p:spPr bwMode="auto">
              <a:xfrm>
                <a:off x="3926" y="3080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" name="Rectangle 1652"/>
              <p:cNvSpPr>
                <a:spLocks noChangeArrowheads="1"/>
              </p:cNvSpPr>
              <p:nvPr/>
            </p:nvSpPr>
            <p:spPr bwMode="auto">
              <a:xfrm>
                <a:off x="4012" y="308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Rectangle 1653"/>
              <p:cNvSpPr>
                <a:spLocks noChangeArrowheads="1"/>
              </p:cNvSpPr>
              <p:nvPr/>
            </p:nvSpPr>
            <p:spPr bwMode="auto">
              <a:xfrm>
                <a:off x="4031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7" name="Rectangle 1654"/>
              <p:cNvSpPr>
                <a:spLocks noChangeArrowheads="1"/>
              </p:cNvSpPr>
              <p:nvPr/>
            </p:nvSpPr>
            <p:spPr bwMode="auto">
              <a:xfrm>
                <a:off x="4070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Rectangle 1655"/>
              <p:cNvSpPr>
                <a:spLocks noChangeArrowheads="1"/>
              </p:cNvSpPr>
              <p:nvPr/>
            </p:nvSpPr>
            <p:spPr bwMode="auto">
              <a:xfrm>
                <a:off x="4109" y="308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1656"/>
              <p:cNvSpPr>
                <a:spLocks noChangeArrowheads="1"/>
              </p:cNvSpPr>
              <p:nvPr/>
            </p:nvSpPr>
            <p:spPr bwMode="auto">
              <a:xfrm>
                <a:off x="4159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" name="Rectangle 1657"/>
              <p:cNvSpPr>
                <a:spLocks noChangeArrowheads="1"/>
              </p:cNvSpPr>
              <p:nvPr/>
            </p:nvSpPr>
            <p:spPr bwMode="auto">
              <a:xfrm>
                <a:off x="4198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ctangle 1658"/>
              <p:cNvSpPr>
                <a:spLocks noChangeArrowheads="1"/>
              </p:cNvSpPr>
              <p:nvPr/>
            </p:nvSpPr>
            <p:spPr bwMode="auto">
              <a:xfrm>
                <a:off x="4236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1659"/>
              <p:cNvSpPr>
                <a:spLocks noChangeArrowheads="1"/>
              </p:cNvSpPr>
              <p:nvPr/>
            </p:nvSpPr>
            <p:spPr bwMode="auto">
              <a:xfrm>
                <a:off x="4275" y="3080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1660"/>
              <p:cNvSpPr>
                <a:spLocks noChangeArrowheads="1"/>
              </p:cNvSpPr>
              <p:nvPr/>
            </p:nvSpPr>
            <p:spPr bwMode="auto">
              <a:xfrm>
                <a:off x="4329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ctangle 1661"/>
              <p:cNvSpPr>
                <a:spLocks noChangeArrowheads="1"/>
              </p:cNvSpPr>
              <p:nvPr/>
            </p:nvSpPr>
            <p:spPr bwMode="auto">
              <a:xfrm>
                <a:off x="4368" y="308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" name="Rectangle 1662"/>
              <p:cNvSpPr>
                <a:spLocks noChangeArrowheads="1"/>
              </p:cNvSpPr>
              <p:nvPr/>
            </p:nvSpPr>
            <p:spPr bwMode="auto">
              <a:xfrm>
                <a:off x="4388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1663"/>
              <p:cNvSpPr>
                <a:spLocks noChangeArrowheads="1"/>
              </p:cNvSpPr>
              <p:nvPr/>
            </p:nvSpPr>
            <p:spPr bwMode="auto">
              <a:xfrm>
                <a:off x="4426" y="308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1664"/>
              <p:cNvSpPr>
                <a:spLocks noChangeArrowheads="1"/>
              </p:cNvSpPr>
              <p:nvPr/>
            </p:nvSpPr>
            <p:spPr bwMode="auto">
              <a:xfrm>
                <a:off x="4465" y="3080"/>
                <a:ext cx="12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rs)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8" name="Rectangle 1665"/>
              <p:cNvSpPr>
                <a:spLocks noChangeArrowheads="1"/>
              </p:cNvSpPr>
              <p:nvPr/>
            </p:nvSpPr>
            <p:spPr bwMode="auto">
              <a:xfrm>
                <a:off x="581" y="3158"/>
                <a:ext cx="16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Rectangle 1666"/>
              <p:cNvSpPr>
                <a:spLocks noChangeArrowheads="1"/>
              </p:cNvSpPr>
              <p:nvPr/>
            </p:nvSpPr>
            <p:spPr bwMode="auto">
              <a:xfrm>
                <a:off x="701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ctangle 1667"/>
              <p:cNvSpPr>
                <a:spLocks noChangeArrowheads="1"/>
              </p:cNvSpPr>
              <p:nvPr/>
            </p:nvSpPr>
            <p:spPr bwMode="auto">
              <a:xfrm>
                <a:off x="720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Rectangle 1668"/>
              <p:cNvSpPr>
                <a:spLocks noChangeArrowheads="1"/>
              </p:cNvSpPr>
              <p:nvPr/>
            </p:nvSpPr>
            <p:spPr bwMode="auto">
              <a:xfrm>
                <a:off x="759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2" name="Rectangle 1669"/>
              <p:cNvSpPr>
                <a:spLocks noChangeArrowheads="1"/>
              </p:cNvSpPr>
              <p:nvPr/>
            </p:nvSpPr>
            <p:spPr bwMode="auto">
              <a:xfrm>
                <a:off x="798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" name="Rectangle 1670"/>
              <p:cNvSpPr>
                <a:spLocks noChangeArrowheads="1"/>
              </p:cNvSpPr>
              <p:nvPr/>
            </p:nvSpPr>
            <p:spPr bwMode="auto">
              <a:xfrm>
                <a:off x="837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Rectangle 1671"/>
              <p:cNvSpPr>
                <a:spLocks noChangeArrowheads="1"/>
              </p:cNvSpPr>
              <p:nvPr/>
            </p:nvSpPr>
            <p:spPr bwMode="auto">
              <a:xfrm>
                <a:off x="856" y="31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5" name="Rectangle 1672"/>
              <p:cNvSpPr>
                <a:spLocks noChangeArrowheads="1"/>
              </p:cNvSpPr>
              <p:nvPr/>
            </p:nvSpPr>
            <p:spPr bwMode="auto">
              <a:xfrm>
                <a:off x="907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" name="Rectangle 1673"/>
              <p:cNvSpPr>
                <a:spLocks noChangeArrowheads="1"/>
              </p:cNvSpPr>
              <p:nvPr/>
            </p:nvSpPr>
            <p:spPr bwMode="auto">
              <a:xfrm>
                <a:off x="945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" name="Rectangle 1674"/>
              <p:cNvSpPr>
                <a:spLocks noChangeArrowheads="1"/>
              </p:cNvSpPr>
              <p:nvPr/>
            </p:nvSpPr>
            <p:spPr bwMode="auto">
              <a:xfrm>
                <a:off x="984" y="3158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" name="Rectangle 1675"/>
              <p:cNvSpPr>
                <a:spLocks noChangeArrowheads="1"/>
              </p:cNvSpPr>
              <p:nvPr/>
            </p:nvSpPr>
            <p:spPr bwMode="auto">
              <a:xfrm>
                <a:off x="1046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1676"/>
              <p:cNvSpPr>
                <a:spLocks noChangeArrowheads="1"/>
              </p:cNvSpPr>
              <p:nvPr/>
            </p:nvSpPr>
            <p:spPr bwMode="auto">
              <a:xfrm>
                <a:off x="1085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Rectangle 1677"/>
              <p:cNvSpPr>
                <a:spLocks noChangeArrowheads="1"/>
              </p:cNvSpPr>
              <p:nvPr/>
            </p:nvSpPr>
            <p:spPr bwMode="auto">
              <a:xfrm>
                <a:off x="1124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" name="Rectangle 1678"/>
              <p:cNvSpPr>
                <a:spLocks noChangeArrowheads="1"/>
              </p:cNvSpPr>
              <p:nvPr/>
            </p:nvSpPr>
            <p:spPr bwMode="auto">
              <a:xfrm>
                <a:off x="1143" y="315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Rectangle 1679"/>
              <p:cNvSpPr>
                <a:spLocks noChangeArrowheads="1"/>
              </p:cNvSpPr>
              <p:nvPr/>
            </p:nvSpPr>
            <p:spPr bwMode="auto">
              <a:xfrm>
                <a:off x="1159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" name="Rectangle 1680"/>
              <p:cNvSpPr>
                <a:spLocks noChangeArrowheads="1"/>
              </p:cNvSpPr>
              <p:nvPr/>
            </p:nvSpPr>
            <p:spPr bwMode="auto">
              <a:xfrm>
                <a:off x="1197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" name="Rectangle 1681"/>
              <p:cNvSpPr>
                <a:spLocks noChangeArrowheads="1"/>
              </p:cNvSpPr>
              <p:nvPr/>
            </p:nvSpPr>
            <p:spPr bwMode="auto">
              <a:xfrm>
                <a:off x="1236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" name="Rectangle 1682"/>
              <p:cNvSpPr>
                <a:spLocks noChangeArrowheads="1"/>
              </p:cNvSpPr>
              <p:nvPr/>
            </p:nvSpPr>
            <p:spPr bwMode="auto">
              <a:xfrm>
                <a:off x="1256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" name="Rectangle 1683"/>
              <p:cNvSpPr>
                <a:spLocks noChangeArrowheads="1"/>
              </p:cNvSpPr>
              <p:nvPr/>
            </p:nvSpPr>
            <p:spPr bwMode="auto">
              <a:xfrm>
                <a:off x="1275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" name="Rectangle 1684"/>
              <p:cNvSpPr>
                <a:spLocks noChangeArrowheads="1"/>
              </p:cNvSpPr>
              <p:nvPr/>
            </p:nvSpPr>
            <p:spPr bwMode="auto">
              <a:xfrm>
                <a:off x="1295" y="3158"/>
                <a:ext cx="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" name="Rectangle 1685"/>
              <p:cNvSpPr>
                <a:spLocks noChangeArrowheads="1"/>
              </p:cNvSpPr>
              <p:nvPr/>
            </p:nvSpPr>
            <p:spPr bwMode="auto">
              <a:xfrm>
                <a:off x="1337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" name="Rectangle 1686"/>
              <p:cNvSpPr>
                <a:spLocks noChangeArrowheads="1"/>
              </p:cNvSpPr>
              <p:nvPr/>
            </p:nvSpPr>
            <p:spPr bwMode="auto">
              <a:xfrm>
                <a:off x="1376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" name="Rectangle 1687"/>
              <p:cNvSpPr>
                <a:spLocks noChangeArrowheads="1"/>
              </p:cNvSpPr>
              <p:nvPr/>
            </p:nvSpPr>
            <p:spPr bwMode="auto">
              <a:xfrm>
                <a:off x="1395" y="3158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" name="Rectangle 1688"/>
              <p:cNvSpPr>
                <a:spLocks noChangeArrowheads="1"/>
              </p:cNvSpPr>
              <p:nvPr/>
            </p:nvSpPr>
            <p:spPr bwMode="auto">
              <a:xfrm>
                <a:off x="1492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" name="Rectangle 1689"/>
              <p:cNvSpPr>
                <a:spLocks noChangeArrowheads="1"/>
              </p:cNvSpPr>
              <p:nvPr/>
            </p:nvSpPr>
            <p:spPr bwMode="auto">
              <a:xfrm>
                <a:off x="1512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" name="Rectangle 1690"/>
              <p:cNvSpPr>
                <a:spLocks noChangeArrowheads="1"/>
              </p:cNvSpPr>
              <p:nvPr/>
            </p:nvSpPr>
            <p:spPr bwMode="auto">
              <a:xfrm>
                <a:off x="1550" y="31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Rectangle 1691"/>
              <p:cNvSpPr>
                <a:spLocks noChangeArrowheads="1"/>
              </p:cNvSpPr>
              <p:nvPr/>
            </p:nvSpPr>
            <p:spPr bwMode="auto">
              <a:xfrm>
                <a:off x="1601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" name="Rectangle 1692"/>
              <p:cNvSpPr>
                <a:spLocks noChangeArrowheads="1"/>
              </p:cNvSpPr>
              <p:nvPr/>
            </p:nvSpPr>
            <p:spPr bwMode="auto">
              <a:xfrm>
                <a:off x="1640" y="315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6" name="Rectangle 1693"/>
              <p:cNvSpPr>
                <a:spLocks noChangeArrowheads="1"/>
              </p:cNvSpPr>
              <p:nvPr/>
            </p:nvSpPr>
            <p:spPr bwMode="auto">
              <a:xfrm>
                <a:off x="1655" y="3158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7" name="Rectangle 1694"/>
              <p:cNvSpPr>
                <a:spLocks noChangeArrowheads="1"/>
              </p:cNvSpPr>
              <p:nvPr/>
            </p:nvSpPr>
            <p:spPr bwMode="auto">
              <a:xfrm>
                <a:off x="1729" y="3158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xa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" name="Rectangle 1695"/>
              <p:cNvSpPr>
                <a:spLocks noChangeArrowheads="1"/>
              </p:cNvSpPr>
              <p:nvPr/>
            </p:nvSpPr>
            <p:spPr bwMode="auto">
              <a:xfrm>
                <a:off x="1802" y="315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9" name="Rectangle 1696"/>
              <p:cNvSpPr>
                <a:spLocks noChangeArrowheads="1"/>
              </p:cNvSpPr>
              <p:nvPr/>
            </p:nvSpPr>
            <p:spPr bwMode="auto">
              <a:xfrm>
                <a:off x="1818" y="3158"/>
                <a:ext cx="5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0" name="Rectangle 1697"/>
              <p:cNvSpPr>
                <a:spLocks noChangeArrowheads="1"/>
              </p:cNvSpPr>
              <p:nvPr/>
            </p:nvSpPr>
            <p:spPr bwMode="auto">
              <a:xfrm>
                <a:off x="2657" y="315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1" name="Rectangle 1698"/>
              <p:cNvSpPr>
                <a:spLocks noChangeArrowheads="1"/>
              </p:cNvSpPr>
              <p:nvPr/>
            </p:nvSpPr>
            <p:spPr bwMode="auto">
              <a:xfrm>
                <a:off x="3107" y="315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2" name="Rectangle 1699"/>
              <p:cNvSpPr>
                <a:spLocks noChangeArrowheads="1"/>
              </p:cNvSpPr>
              <p:nvPr/>
            </p:nvSpPr>
            <p:spPr bwMode="auto">
              <a:xfrm>
                <a:off x="3744" y="31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" name="Rectangle 1700"/>
              <p:cNvSpPr>
                <a:spLocks noChangeArrowheads="1"/>
              </p:cNvSpPr>
              <p:nvPr/>
            </p:nvSpPr>
            <p:spPr bwMode="auto">
              <a:xfrm>
                <a:off x="3794" y="3158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" name="Rectangle 1701"/>
              <p:cNvSpPr>
                <a:spLocks noChangeArrowheads="1"/>
              </p:cNvSpPr>
              <p:nvPr/>
            </p:nvSpPr>
            <p:spPr bwMode="auto">
              <a:xfrm>
                <a:off x="3926" y="3158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" name="Rectangle 1702"/>
              <p:cNvSpPr>
                <a:spLocks noChangeArrowheads="1"/>
              </p:cNvSpPr>
              <p:nvPr/>
            </p:nvSpPr>
            <p:spPr bwMode="auto">
              <a:xfrm>
                <a:off x="4012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" name="Rectangle 1703"/>
              <p:cNvSpPr>
                <a:spLocks noChangeArrowheads="1"/>
              </p:cNvSpPr>
              <p:nvPr/>
            </p:nvSpPr>
            <p:spPr bwMode="auto">
              <a:xfrm>
                <a:off x="4031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" name="Rectangle 1704"/>
              <p:cNvSpPr>
                <a:spLocks noChangeArrowheads="1"/>
              </p:cNvSpPr>
              <p:nvPr/>
            </p:nvSpPr>
            <p:spPr bwMode="auto">
              <a:xfrm>
                <a:off x="4070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" name="Rectangle 1705"/>
              <p:cNvSpPr>
                <a:spLocks noChangeArrowheads="1"/>
              </p:cNvSpPr>
              <p:nvPr/>
            </p:nvSpPr>
            <p:spPr bwMode="auto">
              <a:xfrm>
                <a:off x="4109" y="315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" name="Rectangle 1706"/>
              <p:cNvSpPr>
                <a:spLocks noChangeArrowheads="1"/>
              </p:cNvSpPr>
              <p:nvPr/>
            </p:nvSpPr>
            <p:spPr bwMode="auto">
              <a:xfrm>
                <a:off x="4159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" name="Rectangle 1707"/>
              <p:cNvSpPr>
                <a:spLocks noChangeArrowheads="1"/>
              </p:cNvSpPr>
              <p:nvPr/>
            </p:nvSpPr>
            <p:spPr bwMode="auto">
              <a:xfrm>
                <a:off x="4198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" name="Rectangle 1708"/>
              <p:cNvSpPr>
                <a:spLocks noChangeArrowheads="1"/>
              </p:cNvSpPr>
              <p:nvPr/>
            </p:nvSpPr>
            <p:spPr bwMode="auto">
              <a:xfrm>
                <a:off x="4236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" name="Rectangle 1709"/>
              <p:cNvSpPr>
                <a:spLocks noChangeArrowheads="1"/>
              </p:cNvSpPr>
              <p:nvPr/>
            </p:nvSpPr>
            <p:spPr bwMode="auto">
              <a:xfrm>
                <a:off x="4275" y="3158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" name="Rectangle 1710"/>
              <p:cNvSpPr>
                <a:spLocks noChangeArrowheads="1"/>
              </p:cNvSpPr>
              <p:nvPr/>
            </p:nvSpPr>
            <p:spPr bwMode="auto">
              <a:xfrm>
                <a:off x="4329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" name="Rectangle 1711"/>
              <p:cNvSpPr>
                <a:spLocks noChangeArrowheads="1"/>
              </p:cNvSpPr>
              <p:nvPr/>
            </p:nvSpPr>
            <p:spPr bwMode="auto">
              <a:xfrm>
                <a:off x="4368" y="315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" name="Rectangle 1712"/>
              <p:cNvSpPr>
                <a:spLocks noChangeArrowheads="1"/>
              </p:cNvSpPr>
              <p:nvPr/>
            </p:nvSpPr>
            <p:spPr bwMode="auto">
              <a:xfrm>
                <a:off x="4388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" name="Rectangle 1713"/>
              <p:cNvSpPr>
                <a:spLocks noChangeArrowheads="1"/>
              </p:cNvSpPr>
              <p:nvPr/>
            </p:nvSpPr>
            <p:spPr bwMode="auto">
              <a:xfrm>
                <a:off x="4426" y="315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" name="Rectangle 1714"/>
              <p:cNvSpPr>
                <a:spLocks noChangeArrowheads="1"/>
              </p:cNvSpPr>
              <p:nvPr/>
            </p:nvSpPr>
            <p:spPr bwMode="auto">
              <a:xfrm>
                <a:off x="4465" y="3158"/>
                <a:ext cx="12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rs)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" name="Rectangle 1715"/>
              <p:cNvSpPr>
                <a:spLocks noChangeArrowheads="1"/>
              </p:cNvSpPr>
              <p:nvPr/>
            </p:nvSpPr>
            <p:spPr bwMode="auto">
              <a:xfrm>
                <a:off x="581" y="3237"/>
                <a:ext cx="16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Syn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" name="Rectangle 1716"/>
              <p:cNvSpPr>
                <a:spLocks noChangeArrowheads="1"/>
              </p:cNvSpPr>
              <p:nvPr/>
            </p:nvSpPr>
            <p:spPr bwMode="auto">
              <a:xfrm>
                <a:off x="701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" name="Rectangle 1717"/>
              <p:cNvSpPr>
                <a:spLocks noChangeArrowheads="1"/>
              </p:cNvSpPr>
              <p:nvPr/>
            </p:nvSpPr>
            <p:spPr bwMode="auto">
              <a:xfrm>
                <a:off x="740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" name="Rectangle 1718"/>
              <p:cNvSpPr>
                <a:spLocks noChangeArrowheads="1"/>
              </p:cNvSpPr>
              <p:nvPr/>
            </p:nvSpPr>
            <p:spPr bwMode="auto">
              <a:xfrm>
                <a:off x="779" y="323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" name="Rectangle 1719"/>
              <p:cNvSpPr>
                <a:spLocks noChangeArrowheads="1"/>
              </p:cNvSpPr>
              <p:nvPr/>
            </p:nvSpPr>
            <p:spPr bwMode="auto">
              <a:xfrm>
                <a:off x="798" y="3237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" name="Rectangle 1720"/>
              <p:cNvSpPr>
                <a:spLocks noChangeArrowheads="1"/>
              </p:cNvSpPr>
              <p:nvPr/>
            </p:nvSpPr>
            <p:spPr bwMode="auto">
              <a:xfrm>
                <a:off x="813" y="3237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" name="Rectangle 1721"/>
              <p:cNvSpPr>
                <a:spLocks noChangeArrowheads="1"/>
              </p:cNvSpPr>
              <p:nvPr/>
            </p:nvSpPr>
            <p:spPr bwMode="auto">
              <a:xfrm>
                <a:off x="868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5" name="Rectangle 1722"/>
              <p:cNvSpPr>
                <a:spLocks noChangeArrowheads="1"/>
              </p:cNvSpPr>
              <p:nvPr/>
            </p:nvSpPr>
            <p:spPr bwMode="auto">
              <a:xfrm>
                <a:off x="907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6" name="Rectangle 1723"/>
              <p:cNvSpPr>
                <a:spLocks noChangeArrowheads="1"/>
              </p:cNvSpPr>
              <p:nvPr/>
            </p:nvSpPr>
            <p:spPr bwMode="auto">
              <a:xfrm>
                <a:off x="945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7" name="Rectangle 1724"/>
              <p:cNvSpPr>
                <a:spLocks noChangeArrowheads="1"/>
              </p:cNvSpPr>
              <p:nvPr/>
            </p:nvSpPr>
            <p:spPr bwMode="auto">
              <a:xfrm>
                <a:off x="984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8" name="Rectangle 1725"/>
              <p:cNvSpPr>
                <a:spLocks noChangeArrowheads="1"/>
              </p:cNvSpPr>
              <p:nvPr/>
            </p:nvSpPr>
            <p:spPr bwMode="auto">
              <a:xfrm>
                <a:off x="1023" y="323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9" name="Rectangle 1726"/>
              <p:cNvSpPr>
                <a:spLocks noChangeArrowheads="1"/>
              </p:cNvSpPr>
              <p:nvPr/>
            </p:nvSpPr>
            <p:spPr bwMode="auto">
              <a:xfrm>
                <a:off x="1041" y="3237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0" name="Rectangle 1727"/>
              <p:cNvSpPr>
                <a:spLocks noChangeArrowheads="1"/>
              </p:cNvSpPr>
              <p:nvPr/>
            </p:nvSpPr>
            <p:spPr bwMode="auto">
              <a:xfrm>
                <a:off x="1076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1" name="Rectangle 1728"/>
              <p:cNvSpPr>
                <a:spLocks noChangeArrowheads="1"/>
              </p:cNvSpPr>
              <p:nvPr/>
            </p:nvSpPr>
            <p:spPr bwMode="auto">
              <a:xfrm>
                <a:off x="1115" y="3237"/>
                <a:ext cx="14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rm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2" name="Rectangle 1729"/>
              <p:cNvSpPr>
                <a:spLocks noChangeArrowheads="1"/>
              </p:cNvSpPr>
              <p:nvPr/>
            </p:nvSpPr>
            <p:spPr bwMode="auto">
              <a:xfrm>
                <a:off x="1216" y="323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3" name="Rectangle 1730"/>
              <p:cNvSpPr>
                <a:spLocks noChangeArrowheads="1"/>
              </p:cNvSpPr>
              <p:nvPr/>
            </p:nvSpPr>
            <p:spPr bwMode="auto">
              <a:xfrm>
                <a:off x="1266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4" name="Rectangle 1731"/>
              <p:cNvSpPr>
                <a:spLocks noChangeArrowheads="1"/>
              </p:cNvSpPr>
              <p:nvPr/>
            </p:nvSpPr>
            <p:spPr bwMode="auto">
              <a:xfrm>
                <a:off x="1305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5" name="Rectangle 1732"/>
              <p:cNvSpPr>
                <a:spLocks noChangeArrowheads="1"/>
              </p:cNvSpPr>
              <p:nvPr/>
            </p:nvSpPr>
            <p:spPr bwMode="auto">
              <a:xfrm>
                <a:off x="1343" y="3237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6" name="Rectangle 1733"/>
              <p:cNvSpPr>
                <a:spLocks noChangeArrowheads="1"/>
              </p:cNvSpPr>
              <p:nvPr/>
            </p:nvSpPr>
            <p:spPr bwMode="auto">
              <a:xfrm>
                <a:off x="1406" y="3237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7" name="Rectangle 1734"/>
              <p:cNvSpPr>
                <a:spLocks noChangeArrowheads="1"/>
              </p:cNvSpPr>
              <p:nvPr/>
            </p:nvSpPr>
            <p:spPr bwMode="auto">
              <a:xfrm>
                <a:off x="1491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8" name="Rectangle 1735"/>
              <p:cNvSpPr>
                <a:spLocks noChangeArrowheads="1"/>
              </p:cNvSpPr>
              <p:nvPr/>
            </p:nvSpPr>
            <p:spPr bwMode="auto">
              <a:xfrm>
                <a:off x="1530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Rectangle 1736"/>
              <p:cNvSpPr>
                <a:spLocks noChangeArrowheads="1"/>
              </p:cNvSpPr>
              <p:nvPr/>
            </p:nvSpPr>
            <p:spPr bwMode="auto">
              <a:xfrm>
                <a:off x="2657" y="3237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0" name="Rectangle 1737"/>
              <p:cNvSpPr>
                <a:spLocks noChangeArrowheads="1"/>
              </p:cNvSpPr>
              <p:nvPr/>
            </p:nvSpPr>
            <p:spPr bwMode="auto">
              <a:xfrm>
                <a:off x="3107" y="3237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1" name="Rectangle 1738"/>
              <p:cNvSpPr>
                <a:spLocks noChangeArrowheads="1"/>
              </p:cNvSpPr>
              <p:nvPr/>
            </p:nvSpPr>
            <p:spPr bwMode="auto">
              <a:xfrm>
                <a:off x="3744" y="3237"/>
                <a:ext cx="22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2" name="Rectangle 1739"/>
              <p:cNvSpPr>
                <a:spLocks noChangeArrowheads="1"/>
              </p:cNvSpPr>
              <p:nvPr/>
            </p:nvSpPr>
            <p:spPr bwMode="auto">
              <a:xfrm>
                <a:off x="3922" y="323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3" name="Rectangle 1740"/>
              <p:cNvSpPr>
                <a:spLocks noChangeArrowheads="1"/>
              </p:cNvSpPr>
              <p:nvPr/>
            </p:nvSpPr>
            <p:spPr bwMode="auto">
              <a:xfrm>
                <a:off x="3973" y="3237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4" name="Rectangle 1741"/>
              <p:cNvSpPr>
                <a:spLocks noChangeArrowheads="1"/>
              </p:cNvSpPr>
              <p:nvPr/>
            </p:nvSpPr>
            <p:spPr bwMode="auto">
              <a:xfrm>
                <a:off x="4012" y="323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5" name="Rectangle 1742"/>
              <p:cNvSpPr>
                <a:spLocks noChangeArrowheads="1"/>
              </p:cNvSpPr>
              <p:nvPr/>
            </p:nvSpPr>
            <p:spPr bwMode="auto">
              <a:xfrm>
                <a:off x="4062" y="323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6" name="Rectangle 1743"/>
              <p:cNvSpPr>
                <a:spLocks noChangeArrowheads="1"/>
              </p:cNvSpPr>
              <p:nvPr/>
            </p:nvSpPr>
            <p:spPr bwMode="auto">
              <a:xfrm>
                <a:off x="4081" y="3237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" name="Rectangle 1744"/>
              <p:cNvSpPr>
                <a:spLocks noChangeArrowheads="1"/>
              </p:cNvSpPr>
              <p:nvPr/>
            </p:nvSpPr>
            <p:spPr bwMode="auto">
              <a:xfrm>
                <a:off x="4136" y="3237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" name="Rectangle 1745"/>
              <p:cNvSpPr>
                <a:spLocks noChangeArrowheads="1"/>
              </p:cNvSpPr>
              <p:nvPr/>
            </p:nvSpPr>
            <p:spPr bwMode="auto">
              <a:xfrm>
                <a:off x="4186" y="3237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9" name="Rectangle 1746"/>
              <p:cNvSpPr>
                <a:spLocks noChangeArrowheads="1"/>
              </p:cNvSpPr>
              <p:nvPr/>
            </p:nvSpPr>
            <p:spPr bwMode="auto">
              <a:xfrm>
                <a:off x="4205" y="3237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0" name="Rectangle 1747"/>
              <p:cNvSpPr>
                <a:spLocks noChangeArrowheads="1"/>
              </p:cNvSpPr>
              <p:nvPr/>
            </p:nvSpPr>
            <p:spPr bwMode="auto">
              <a:xfrm>
                <a:off x="581" y="331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1" name="Rectangle 1748"/>
              <p:cNvSpPr>
                <a:spLocks noChangeArrowheads="1"/>
              </p:cNvSpPr>
              <p:nvPr/>
            </p:nvSpPr>
            <p:spPr bwMode="auto">
              <a:xfrm>
                <a:off x="631" y="331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2" name="Rectangle 1749"/>
              <p:cNvSpPr>
                <a:spLocks noChangeArrowheads="1"/>
              </p:cNvSpPr>
              <p:nvPr/>
            </p:nvSpPr>
            <p:spPr bwMode="auto">
              <a:xfrm>
                <a:off x="647" y="3315"/>
                <a:ext cx="1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rca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3" name="Rectangle 1750"/>
              <p:cNvSpPr>
                <a:spLocks noChangeArrowheads="1"/>
              </p:cNvSpPr>
              <p:nvPr/>
            </p:nvSpPr>
            <p:spPr bwMode="auto">
              <a:xfrm>
                <a:off x="744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4" name="Rectangle 1751"/>
              <p:cNvSpPr>
                <a:spLocks noChangeArrowheads="1"/>
              </p:cNvSpPr>
              <p:nvPr/>
            </p:nvSpPr>
            <p:spPr bwMode="auto">
              <a:xfrm>
                <a:off x="782" y="331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5" name="Rectangle 1752"/>
              <p:cNvSpPr>
                <a:spLocks noChangeArrowheads="1"/>
              </p:cNvSpPr>
              <p:nvPr/>
            </p:nvSpPr>
            <p:spPr bwMode="auto">
              <a:xfrm>
                <a:off x="798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6" name="Rectangle 1753"/>
              <p:cNvSpPr>
                <a:spLocks noChangeArrowheads="1"/>
              </p:cNvSpPr>
              <p:nvPr/>
            </p:nvSpPr>
            <p:spPr bwMode="auto">
              <a:xfrm>
                <a:off x="837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7" name="Rectangle 1754"/>
              <p:cNvSpPr>
                <a:spLocks noChangeArrowheads="1"/>
              </p:cNvSpPr>
              <p:nvPr/>
            </p:nvSpPr>
            <p:spPr bwMode="auto">
              <a:xfrm>
                <a:off x="876" y="331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8" name="Rectangle 1755"/>
              <p:cNvSpPr>
                <a:spLocks noChangeArrowheads="1"/>
              </p:cNvSpPr>
              <p:nvPr/>
            </p:nvSpPr>
            <p:spPr bwMode="auto">
              <a:xfrm>
                <a:off x="895" y="331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9" name="Rectangle 1756"/>
              <p:cNvSpPr>
                <a:spLocks noChangeArrowheads="1"/>
              </p:cNvSpPr>
              <p:nvPr/>
            </p:nvSpPr>
            <p:spPr bwMode="auto">
              <a:xfrm>
                <a:off x="945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0" name="Rectangle 1757"/>
              <p:cNvSpPr>
                <a:spLocks noChangeArrowheads="1"/>
              </p:cNvSpPr>
              <p:nvPr/>
            </p:nvSpPr>
            <p:spPr bwMode="auto">
              <a:xfrm>
                <a:off x="984" y="3315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1" name="Rectangle 1758"/>
              <p:cNvSpPr>
                <a:spLocks noChangeArrowheads="1"/>
              </p:cNvSpPr>
              <p:nvPr/>
            </p:nvSpPr>
            <p:spPr bwMode="auto">
              <a:xfrm>
                <a:off x="1038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" name="Rectangle 1759"/>
              <p:cNvSpPr>
                <a:spLocks noChangeArrowheads="1"/>
              </p:cNvSpPr>
              <p:nvPr/>
            </p:nvSpPr>
            <p:spPr bwMode="auto">
              <a:xfrm>
                <a:off x="1077" y="3315"/>
                <a:ext cx="11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" name="Rectangle 1760"/>
              <p:cNvSpPr>
                <a:spLocks noChangeArrowheads="1"/>
              </p:cNvSpPr>
              <p:nvPr/>
            </p:nvSpPr>
            <p:spPr bwMode="auto">
              <a:xfrm>
                <a:off x="1154" y="3315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4" name="Rectangle 1761"/>
              <p:cNvSpPr>
                <a:spLocks noChangeArrowheads="1"/>
              </p:cNvSpPr>
              <p:nvPr/>
            </p:nvSpPr>
            <p:spPr bwMode="auto">
              <a:xfrm>
                <a:off x="1217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5" name="Rectangle 1762"/>
              <p:cNvSpPr>
                <a:spLocks noChangeArrowheads="1"/>
              </p:cNvSpPr>
              <p:nvPr/>
            </p:nvSpPr>
            <p:spPr bwMode="auto">
              <a:xfrm>
                <a:off x="1256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6" name="Rectangle 1763"/>
              <p:cNvSpPr>
                <a:spLocks noChangeArrowheads="1"/>
              </p:cNvSpPr>
              <p:nvPr/>
            </p:nvSpPr>
            <p:spPr bwMode="auto">
              <a:xfrm>
                <a:off x="1295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7" name="Rectangle 1764"/>
              <p:cNvSpPr>
                <a:spLocks noChangeArrowheads="1"/>
              </p:cNvSpPr>
              <p:nvPr/>
            </p:nvSpPr>
            <p:spPr bwMode="auto">
              <a:xfrm>
                <a:off x="1333" y="331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8" name="Rectangle 1765"/>
              <p:cNvSpPr>
                <a:spLocks noChangeArrowheads="1"/>
              </p:cNvSpPr>
              <p:nvPr/>
            </p:nvSpPr>
            <p:spPr bwMode="auto">
              <a:xfrm>
                <a:off x="1349" y="331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9" name="Rectangle 1766"/>
              <p:cNvSpPr>
                <a:spLocks noChangeArrowheads="1"/>
              </p:cNvSpPr>
              <p:nvPr/>
            </p:nvSpPr>
            <p:spPr bwMode="auto">
              <a:xfrm>
                <a:off x="1364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" name="Rectangle 1767"/>
              <p:cNvSpPr>
                <a:spLocks noChangeArrowheads="1"/>
              </p:cNvSpPr>
              <p:nvPr/>
            </p:nvSpPr>
            <p:spPr bwMode="auto">
              <a:xfrm>
                <a:off x="1403" y="331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" name="Rectangle 1768"/>
              <p:cNvSpPr>
                <a:spLocks noChangeArrowheads="1"/>
              </p:cNvSpPr>
              <p:nvPr/>
            </p:nvSpPr>
            <p:spPr bwMode="auto">
              <a:xfrm>
                <a:off x="2657" y="331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0.95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" name="Rectangle 1769"/>
              <p:cNvSpPr>
                <a:spLocks noChangeArrowheads="1"/>
              </p:cNvSpPr>
              <p:nvPr/>
            </p:nvSpPr>
            <p:spPr bwMode="auto">
              <a:xfrm>
                <a:off x="3107" y="331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3" name="Rectangle 1770"/>
              <p:cNvSpPr>
                <a:spLocks noChangeArrowheads="1"/>
              </p:cNvSpPr>
              <p:nvPr/>
            </p:nvSpPr>
            <p:spPr bwMode="auto">
              <a:xfrm>
                <a:off x="3744" y="3315"/>
                <a:ext cx="28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NR1D1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" name="Rectangle 1771"/>
              <p:cNvSpPr>
                <a:spLocks noChangeArrowheads="1"/>
              </p:cNvSpPr>
              <p:nvPr/>
            </p:nvSpPr>
            <p:spPr bwMode="auto">
              <a:xfrm>
                <a:off x="581" y="339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5" name="Rectangle 1772"/>
              <p:cNvSpPr>
                <a:spLocks noChangeArrowheads="1"/>
              </p:cNvSpPr>
              <p:nvPr/>
            </p:nvSpPr>
            <p:spPr bwMode="auto">
              <a:xfrm>
                <a:off x="635" y="339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6" name="Rectangle 1773"/>
              <p:cNvSpPr>
                <a:spLocks noChangeArrowheads="1"/>
              </p:cNvSpPr>
              <p:nvPr/>
            </p:nvSpPr>
            <p:spPr bwMode="auto">
              <a:xfrm>
                <a:off x="654" y="3393"/>
                <a:ext cx="15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7" name="Rectangle 1774"/>
              <p:cNvSpPr>
                <a:spLocks noChangeArrowheads="1"/>
              </p:cNvSpPr>
              <p:nvPr/>
            </p:nvSpPr>
            <p:spPr bwMode="auto">
              <a:xfrm>
                <a:off x="763" y="339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8" name="Rectangle 1775"/>
              <p:cNvSpPr>
                <a:spLocks noChangeArrowheads="1"/>
              </p:cNvSpPr>
              <p:nvPr/>
            </p:nvSpPr>
            <p:spPr bwMode="auto">
              <a:xfrm>
                <a:off x="782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9" name="Rectangle 1776"/>
              <p:cNvSpPr>
                <a:spLocks noChangeArrowheads="1"/>
              </p:cNvSpPr>
              <p:nvPr/>
            </p:nvSpPr>
            <p:spPr bwMode="auto">
              <a:xfrm>
                <a:off x="821" y="339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0" name="Rectangle 1777"/>
              <p:cNvSpPr>
                <a:spLocks noChangeArrowheads="1"/>
              </p:cNvSpPr>
              <p:nvPr/>
            </p:nvSpPr>
            <p:spPr bwMode="auto">
              <a:xfrm>
                <a:off x="837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1" name="Rectangle 1778"/>
              <p:cNvSpPr>
                <a:spLocks noChangeArrowheads="1"/>
              </p:cNvSpPr>
              <p:nvPr/>
            </p:nvSpPr>
            <p:spPr bwMode="auto">
              <a:xfrm>
                <a:off x="876" y="339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2" name="Rectangle 1779"/>
              <p:cNvSpPr>
                <a:spLocks noChangeArrowheads="1"/>
              </p:cNvSpPr>
              <p:nvPr/>
            </p:nvSpPr>
            <p:spPr bwMode="auto">
              <a:xfrm>
                <a:off x="895" y="3393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3" name="Rectangle 1780"/>
              <p:cNvSpPr>
                <a:spLocks noChangeArrowheads="1"/>
              </p:cNvSpPr>
              <p:nvPr/>
            </p:nvSpPr>
            <p:spPr bwMode="auto">
              <a:xfrm>
                <a:off x="957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4" name="Rectangle 1781"/>
              <p:cNvSpPr>
                <a:spLocks noChangeArrowheads="1"/>
              </p:cNvSpPr>
              <p:nvPr/>
            </p:nvSpPr>
            <p:spPr bwMode="auto">
              <a:xfrm>
                <a:off x="996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5" name="Rectangle 1782"/>
              <p:cNvSpPr>
                <a:spLocks noChangeArrowheads="1"/>
              </p:cNvSpPr>
              <p:nvPr/>
            </p:nvSpPr>
            <p:spPr bwMode="auto">
              <a:xfrm>
                <a:off x="1034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6" name="Rectangle 1783"/>
              <p:cNvSpPr>
                <a:spLocks noChangeArrowheads="1"/>
              </p:cNvSpPr>
              <p:nvPr/>
            </p:nvSpPr>
            <p:spPr bwMode="auto">
              <a:xfrm>
                <a:off x="1073" y="339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7" name="Rectangle 1784"/>
              <p:cNvSpPr>
                <a:spLocks noChangeArrowheads="1"/>
              </p:cNvSpPr>
              <p:nvPr/>
            </p:nvSpPr>
            <p:spPr bwMode="auto">
              <a:xfrm>
                <a:off x="1089" y="339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8" name="Rectangle 1785"/>
              <p:cNvSpPr>
                <a:spLocks noChangeArrowheads="1"/>
              </p:cNvSpPr>
              <p:nvPr/>
            </p:nvSpPr>
            <p:spPr bwMode="auto">
              <a:xfrm>
                <a:off x="1105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9" name="Rectangle 1786"/>
              <p:cNvSpPr>
                <a:spLocks noChangeArrowheads="1"/>
              </p:cNvSpPr>
              <p:nvPr/>
            </p:nvSpPr>
            <p:spPr bwMode="auto">
              <a:xfrm>
                <a:off x="1143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Rectangle 1787"/>
              <p:cNvSpPr>
                <a:spLocks noChangeArrowheads="1"/>
              </p:cNvSpPr>
              <p:nvPr/>
            </p:nvSpPr>
            <p:spPr bwMode="auto">
              <a:xfrm>
                <a:off x="1182" y="339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1" name="Rectangle 1788"/>
              <p:cNvSpPr>
                <a:spLocks noChangeArrowheads="1"/>
              </p:cNvSpPr>
              <p:nvPr/>
            </p:nvSpPr>
            <p:spPr bwMode="auto">
              <a:xfrm>
                <a:off x="1201" y="3393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2" name="Rectangle 1789"/>
              <p:cNvSpPr>
                <a:spLocks noChangeArrowheads="1"/>
              </p:cNvSpPr>
              <p:nvPr/>
            </p:nvSpPr>
            <p:spPr bwMode="auto">
              <a:xfrm>
                <a:off x="1298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3" name="Rectangle 1790"/>
              <p:cNvSpPr>
                <a:spLocks noChangeArrowheads="1"/>
              </p:cNvSpPr>
              <p:nvPr/>
            </p:nvSpPr>
            <p:spPr bwMode="auto">
              <a:xfrm>
                <a:off x="1337" y="3393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Rectangle 1791"/>
              <p:cNvSpPr>
                <a:spLocks noChangeArrowheads="1"/>
              </p:cNvSpPr>
              <p:nvPr/>
            </p:nvSpPr>
            <p:spPr bwMode="auto">
              <a:xfrm>
                <a:off x="1353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5" name="Rectangle 1792"/>
              <p:cNvSpPr>
                <a:spLocks noChangeArrowheads="1"/>
              </p:cNvSpPr>
              <p:nvPr/>
            </p:nvSpPr>
            <p:spPr bwMode="auto">
              <a:xfrm>
                <a:off x="1391" y="339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6" name="Rectangle 1793"/>
              <p:cNvSpPr>
                <a:spLocks noChangeArrowheads="1"/>
              </p:cNvSpPr>
              <p:nvPr/>
            </p:nvSpPr>
            <p:spPr bwMode="auto">
              <a:xfrm>
                <a:off x="1411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7" name="Rectangle 1794"/>
              <p:cNvSpPr>
                <a:spLocks noChangeArrowheads="1"/>
              </p:cNvSpPr>
              <p:nvPr/>
            </p:nvSpPr>
            <p:spPr bwMode="auto">
              <a:xfrm>
                <a:off x="1450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8" name="Rectangle 1795"/>
              <p:cNvSpPr>
                <a:spLocks noChangeArrowheads="1"/>
              </p:cNvSpPr>
              <p:nvPr/>
            </p:nvSpPr>
            <p:spPr bwMode="auto">
              <a:xfrm>
                <a:off x="1488" y="339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9" name="Rectangle 1796"/>
              <p:cNvSpPr>
                <a:spLocks noChangeArrowheads="1"/>
              </p:cNvSpPr>
              <p:nvPr/>
            </p:nvSpPr>
            <p:spPr bwMode="auto">
              <a:xfrm>
                <a:off x="1508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0" name="Rectangle 1797"/>
              <p:cNvSpPr>
                <a:spLocks noChangeArrowheads="1"/>
              </p:cNvSpPr>
              <p:nvPr/>
            </p:nvSpPr>
            <p:spPr bwMode="auto">
              <a:xfrm>
                <a:off x="1546" y="339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1" name="Rectangle 1798"/>
              <p:cNvSpPr>
                <a:spLocks noChangeArrowheads="1"/>
              </p:cNvSpPr>
              <p:nvPr/>
            </p:nvSpPr>
            <p:spPr bwMode="auto">
              <a:xfrm>
                <a:off x="1600" y="3393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2" name="Rectangle 1799"/>
              <p:cNvSpPr>
                <a:spLocks noChangeArrowheads="1"/>
              </p:cNvSpPr>
              <p:nvPr/>
            </p:nvSpPr>
            <p:spPr bwMode="auto">
              <a:xfrm>
                <a:off x="1640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3" name="Rectangle 1800"/>
              <p:cNvSpPr>
                <a:spLocks noChangeArrowheads="1"/>
              </p:cNvSpPr>
              <p:nvPr/>
            </p:nvSpPr>
            <p:spPr bwMode="auto">
              <a:xfrm>
                <a:off x="1678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Rectangle 1801"/>
              <p:cNvSpPr>
                <a:spLocks noChangeArrowheads="1"/>
              </p:cNvSpPr>
              <p:nvPr/>
            </p:nvSpPr>
            <p:spPr bwMode="auto">
              <a:xfrm>
                <a:off x="1717" y="339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5" name="Rectangle 1802"/>
              <p:cNvSpPr>
                <a:spLocks noChangeArrowheads="1"/>
              </p:cNvSpPr>
              <p:nvPr/>
            </p:nvSpPr>
            <p:spPr bwMode="auto">
              <a:xfrm>
                <a:off x="1756" y="3393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6" name="Rectangle 1803"/>
              <p:cNvSpPr>
                <a:spLocks noChangeArrowheads="1"/>
              </p:cNvSpPr>
              <p:nvPr/>
            </p:nvSpPr>
            <p:spPr bwMode="auto">
              <a:xfrm>
                <a:off x="2657" y="339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0.95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7" name="Rectangle 1804"/>
              <p:cNvSpPr>
                <a:spLocks noChangeArrowheads="1"/>
              </p:cNvSpPr>
              <p:nvPr/>
            </p:nvSpPr>
            <p:spPr bwMode="auto">
              <a:xfrm>
                <a:off x="3107" y="339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8" name="Rectangle 1805"/>
              <p:cNvSpPr>
                <a:spLocks noChangeArrowheads="1"/>
              </p:cNvSpPr>
              <p:nvPr/>
            </p:nvSpPr>
            <p:spPr bwMode="auto">
              <a:xfrm>
                <a:off x="3744" y="3393"/>
                <a:ext cx="18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LCK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9" name="Rectangle 1806"/>
              <p:cNvSpPr>
                <a:spLocks noChangeArrowheads="1"/>
              </p:cNvSpPr>
              <p:nvPr/>
            </p:nvSpPr>
            <p:spPr bwMode="auto">
              <a:xfrm>
                <a:off x="581" y="347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0" name="Rectangle 1807"/>
              <p:cNvSpPr>
                <a:spLocks noChangeArrowheads="1"/>
              </p:cNvSpPr>
              <p:nvPr/>
            </p:nvSpPr>
            <p:spPr bwMode="auto">
              <a:xfrm>
                <a:off x="631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1" name="Rectangle 1808"/>
              <p:cNvSpPr>
                <a:spLocks noChangeArrowheads="1"/>
              </p:cNvSpPr>
              <p:nvPr/>
            </p:nvSpPr>
            <p:spPr bwMode="auto">
              <a:xfrm>
                <a:off x="670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2" name="Rectangle 1809"/>
              <p:cNvSpPr>
                <a:spLocks noChangeArrowheads="1"/>
              </p:cNvSpPr>
              <p:nvPr/>
            </p:nvSpPr>
            <p:spPr bwMode="auto">
              <a:xfrm>
                <a:off x="709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3" name="Rectangle 1810"/>
              <p:cNvSpPr>
                <a:spLocks noChangeArrowheads="1"/>
              </p:cNvSpPr>
              <p:nvPr/>
            </p:nvSpPr>
            <p:spPr bwMode="auto">
              <a:xfrm>
                <a:off x="747" y="3472"/>
                <a:ext cx="11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4" name="Rectangle 1811"/>
              <p:cNvSpPr>
                <a:spLocks noChangeArrowheads="1"/>
              </p:cNvSpPr>
              <p:nvPr/>
            </p:nvSpPr>
            <p:spPr bwMode="auto">
              <a:xfrm>
                <a:off x="821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5" name="Rectangle 1812"/>
              <p:cNvSpPr>
                <a:spLocks noChangeArrowheads="1"/>
              </p:cNvSpPr>
              <p:nvPr/>
            </p:nvSpPr>
            <p:spPr bwMode="auto">
              <a:xfrm>
                <a:off x="860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" name="Group 2014"/>
            <p:cNvGrpSpPr>
              <a:grpSpLocks/>
            </p:cNvGrpSpPr>
            <p:nvPr/>
          </p:nvGrpSpPr>
          <p:grpSpPr bwMode="auto">
            <a:xfrm>
              <a:off x="795914" y="5546483"/>
              <a:ext cx="6469551" cy="990623"/>
              <a:chOff x="581" y="3472"/>
              <a:chExt cx="4006" cy="644"/>
            </a:xfrm>
          </p:grpSpPr>
          <p:sp>
            <p:nvSpPr>
              <p:cNvPr id="66" name="Rectangle 1814"/>
              <p:cNvSpPr>
                <a:spLocks noChangeArrowheads="1"/>
              </p:cNvSpPr>
              <p:nvPr/>
            </p:nvSpPr>
            <p:spPr bwMode="auto">
              <a:xfrm>
                <a:off x="899" y="3472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Rectangle 1815"/>
              <p:cNvSpPr>
                <a:spLocks noChangeArrowheads="1"/>
              </p:cNvSpPr>
              <p:nvPr/>
            </p:nvSpPr>
            <p:spPr bwMode="auto">
              <a:xfrm>
                <a:off x="972" y="3472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1816"/>
              <p:cNvSpPr>
                <a:spLocks noChangeArrowheads="1"/>
              </p:cNvSpPr>
              <p:nvPr/>
            </p:nvSpPr>
            <p:spPr bwMode="auto">
              <a:xfrm>
                <a:off x="1069" y="3472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1817"/>
              <p:cNvSpPr>
                <a:spLocks noChangeArrowheads="1"/>
              </p:cNvSpPr>
              <p:nvPr/>
            </p:nvSpPr>
            <p:spPr bwMode="auto">
              <a:xfrm>
                <a:off x="1201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ctangle 1818"/>
              <p:cNvSpPr>
                <a:spLocks noChangeArrowheads="1"/>
              </p:cNvSpPr>
              <p:nvPr/>
            </p:nvSpPr>
            <p:spPr bwMode="auto">
              <a:xfrm>
                <a:off x="1240" y="347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Rectangle 1819"/>
              <p:cNvSpPr>
                <a:spLocks noChangeArrowheads="1"/>
              </p:cNvSpPr>
              <p:nvPr/>
            </p:nvSpPr>
            <p:spPr bwMode="auto">
              <a:xfrm>
                <a:off x="1259" y="3472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1820"/>
              <p:cNvSpPr>
                <a:spLocks noChangeArrowheads="1"/>
              </p:cNvSpPr>
              <p:nvPr/>
            </p:nvSpPr>
            <p:spPr bwMode="auto">
              <a:xfrm>
                <a:off x="1302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1821"/>
              <p:cNvSpPr>
                <a:spLocks noChangeArrowheads="1"/>
              </p:cNvSpPr>
              <p:nvPr/>
            </p:nvSpPr>
            <p:spPr bwMode="auto">
              <a:xfrm>
                <a:off x="1341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1822"/>
              <p:cNvSpPr>
                <a:spLocks noChangeArrowheads="1"/>
              </p:cNvSpPr>
              <p:nvPr/>
            </p:nvSpPr>
            <p:spPr bwMode="auto">
              <a:xfrm>
                <a:off x="1380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Rectangle 1823"/>
              <p:cNvSpPr>
                <a:spLocks noChangeArrowheads="1"/>
              </p:cNvSpPr>
              <p:nvPr/>
            </p:nvSpPr>
            <p:spPr bwMode="auto">
              <a:xfrm>
                <a:off x="1419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Rectangle 1824"/>
              <p:cNvSpPr>
                <a:spLocks noChangeArrowheads="1"/>
              </p:cNvSpPr>
              <p:nvPr/>
            </p:nvSpPr>
            <p:spPr bwMode="auto">
              <a:xfrm>
                <a:off x="1457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Rectangle 1825"/>
              <p:cNvSpPr>
                <a:spLocks noChangeArrowheads="1"/>
              </p:cNvSpPr>
              <p:nvPr/>
            </p:nvSpPr>
            <p:spPr bwMode="auto">
              <a:xfrm>
                <a:off x="1496" y="3472"/>
                <a:ext cx="13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ck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Rectangle 1826"/>
              <p:cNvSpPr>
                <a:spLocks noChangeArrowheads="1"/>
              </p:cNvSpPr>
              <p:nvPr/>
            </p:nvSpPr>
            <p:spPr bwMode="auto">
              <a:xfrm>
                <a:off x="1585" y="347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" name="Rectangle 1827"/>
              <p:cNvSpPr>
                <a:spLocks noChangeArrowheads="1"/>
              </p:cNvSpPr>
              <p:nvPr/>
            </p:nvSpPr>
            <p:spPr bwMode="auto">
              <a:xfrm>
                <a:off x="1601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1828"/>
              <p:cNvSpPr>
                <a:spLocks noChangeArrowheads="1"/>
              </p:cNvSpPr>
              <p:nvPr/>
            </p:nvSpPr>
            <p:spPr bwMode="auto">
              <a:xfrm>
                <a:off x="1640" y="347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1829"/>
              <p:cNvSpPr>
                <a:spLocks noChangeArrowheads="1"/>
              </p:cNvSpPr>
              <p:nvPr/>
            </p:nvSpPr>
            <p:spPr bwMode="auto">
              <a:xfrm>
                <a:off x="1659" y="3472"/>
                <a:ext cx="23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cAMP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1830"/>
              <p:cNvSpPr>
                <a:spLocks noChangeArrowheads="1"/>
              </p:cNvSpPr>
              <p:nvPr/>
            </p:nvSpPr>
            <p:spPr bwMode="auto">
              <a:xfrm>
                <a:off x="1844" y="347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" name="Rectangle 1831"/>
              <p:cNvSpPr>
                <a:spLocks noChangeArrowheads="1"/>
              </p:cNvSpPr>
              <p:nvPr/>
            </p:nvSpPr>
            <p:spPr bwMode="auto">
              <a:xfrm>
                <a:off x="1863" y="3472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1832"/>
              <p:cNvSpPr>
                <a:spLocks noChangeArrowheads="1"/>
              </p:cNvSpPr>
              <p:nvPr/>
            </p:nvSpPr>
            <p:spPr bwMode="auto">
              <a:xfrm>
                <a:off x="1925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1833"/>
              <p:cNvSpPr>
                <a:spLocks noChangeArrowheads="1"/>
              </p:cNvSpPr>
              <p:nvPr/>
            </p:nvSpPr>
            <p:spPr bwMode="auto">
              <a:xfrm>
                <a:off x="1964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1834"/>
              <p:cNvSpPr>
                <a:spLocks noChangeArrowheads="1"/>
              </p:cNvSpPr>
              <p:nvPr/>
            </p:nvSpPr>
            <p:spPr bwMode="auto">
              <a:xfrm>
                <a:off x="2003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" name="Rectangle 1835"/>
              <p:cNvSpPr>
                <a:spLocks noChangeArrowheads="1"/>
              </p:cNvSpPr>
              <p:nvPr/>
            </p:nvSpPr>
            <p:spPr bwMode="auto">
              <a:xfrm>
                <a:off x="2042" y="347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Rectangle 1836"/>
              <p:cNvSpPr>
                <a:spLocks noChangeArrowheads="1"/>
              </p:cNvSpPr>
              <p:nvPr/>
            </p:nvSpPr>
            <p:spPr bwMode="auto">
              <a:xfrm>
                <a:off x="2057" y="3472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Rectangle 1837"/>
              <p:cNvSpPr>
                <a:spLocks noChangeArrowheads="1"/>
              </p:cNvSpPr>
              <p:nvPr/>
            </p:nvSpPr>
            <p:spPr bwMode="auto">
              <a:xfrm>
                <a:off x="2073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1838"/>
              <p:cNvSpPr>
                <a:spLocks noChangeArrowheads="1"/>
              </p:cNvSpPr>
              <p:nvPr/>
            </p:nvSpPr>
            <p:spPr bwMode="auto">
              <a:xfrm>
                <a:off x="2111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" name="Rectangle 1839"/>
              <p:cNvSpPr>
                <a:spLocks noChangeArrowheads="1"/>
              </p:cNvSpPr>
              <p:nvPr/>
            </p:nvSpPr>
            <p:spPr bwMode="auto">
              <a:xfrm>
                <a:off x="2657" y="347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0.95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1840"/>
              <p:cNvSpPr>
                <a:spLocks noChangeArrowheads="1"/>
              </p:cNvSpPr>
              <p:nvPr/>
            </p:nvSpPr>
            <p:spPr bwMode="auto">
              <a:xfrm>
                <a:off x="3107" y="3472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1841"/>
              <p:cNvSpPr>
                <a:spLocks noChangeArrowheads="1"/>
              </p:cNvSpPr>
              <p:nvPr/>
            </p:nvSpPr>
            <p:spPr bwMode="auto">
              <a:xfrm>
                <a:off x="3744" y="347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Rectangle 1842"/>
              <p:cNvSpPr>
                <a:spLocks noChangeArrowheads="1"/>
              </p:cNvSpPr>
              <p:nvPr/>
            </p:nvSpPr>
            <p:spPr bwMode="auto">
              <a:xfrm>
                <a:off x="3794" y="3472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Rectangle 1843"/>
              <p:cNvSpPr>
                <a:spLocks noChangeArrowheads="1"/>
              </p:cNvSpPr>
              <p:nvPr/>
            </p:nvSpPr>
            <p:spPr bwMode="auto">
              <a:xfrm>
                <a:off x="3891" y="347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1844"/>
              <p:cNvSpPr>
                <a:spLocks noChangeArrowheads="1"/>
              </p:cNvSpPr>
              <p:nvPr/>
            </p:nvSpPr>
            <p:spPr bwMode="auto">
              <a:xfrm>
                <a:off x="3942" y="3472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1845"/>
              <p:cNvSpPr>
                <a:spLocks noChangeArrowheads="1"/>
              </p:cNvSpPr>
              <p:nvPr/>
            </p:nvSpPr>
            <p:spPr bwMode="auto">
              <a:xfrm>
                <a:off x="4027" y="347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1846"/>
              <p:cNvSpPr>
                <a:spLocks noChangeArrowheads="1"/>
              </p:cNvSpPr>
              <p:nvPr/>
            </p:nvSpPr>
            <p:spPr bwMode="auto">
              <a:xfrm>
                <a:off x="4078" y="3472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Rectangle 1847"/>
              <p:cNvSpPr>
                <a:spLocks noChangeArrowheads="1"/>
              </p:cNvSpPr>
              <p:nvPr/>
            </p:nvSpPr>
            <p:spPr bwMode="auto">
              <a:xfrm>
                <a:off x="4097" y="3472"/>
                <a:ext cx="22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1848"/>
              <p:cNvSpPr>
                <a:spLocks noChangeArrowheads="1"/>
              </p:cNvSpPr>
              <p:nvPr/>
            </p:nvSpPr>
            <p:spPr bwMode="auto">
              <a:xfrm>
                <a:off x="4275" y="347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1849"/>
              <p:cNvSpPr>
                <a:spLocks noChangeArrowheads="1"/>
              </p:cNvSpPr>
              <p:nvPr/>
            </p:nvSpPr>
            <p:spPr bwMode="auto">
              <a:xfrm>
                <a:off x="4326" y="3472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1850"/>
              <p:cNvSpPr>
                <a:spLocks noChangeArrowheads="1"/>
              </p:cNvSpPr>
              <p:nvPr/>
            </p:nvSpPr>
            <p:spPr bwMode="auto">
              <a:xfrm>
                <a:off x="4364" y="3472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Rectangle 1851"/>
              <p:cNvSpPr>
                <a:spLocks noChangeArrowheads="1"/>
              </p:cNvSpPr>
              <p:nvPr/>
            </p:nvSpPr>
            <p:spPr bwMode="auto">
              <a:xfrm>
                <a:off x="581" y="3550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1852"/>
              <p:cNvSpPr>
                <a:spLocks noChangeArrowheads="1"/>
              </p:cNvSpPr>
              <p:nvPr/>
            </p:nvSpPr>
            <p:spPr bwMode="auto">
              <a:xfrm>
                <a:off x="647" y="355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1853"/>
              <p:cNvSpPr>
                <a:spLocks noChangeArrowheads="1"/>
              </p:cNvSpPr>
              <p:nvPr/>
            </p:nvSpPr>
            <p:spPr bwMode="auto">
              <a:xfrm>
                <a:off x="697" y="355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1854"/>
              <p:cNvSpPr>
                <a:spLocks noChangeArrowheads="1"/>
              </p:cNvSpPr>
              <p:nvPr/>
            </p:nvSpPr>
            <p:spPr bwMode="auto">
              <a:xfrm>
                <a:off x="736" y="355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Rectangle 1855"/>
              <p:cNvSpPr>
                <a:spLocks noChangeArrowheads="1"/>
              </p:cNvSpPr>
              <p:nvPr/>
            </p:nvSpPr>
            <p:spPr bwMode="auto">
              <a:xfrm>
                <a:off x="752" y="355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1856"/>
              <p:cNvSpPr>
                <a:spLocks noChangeArrowheads="1"/>
              </p:cNvSpPr>
              <p:nvPr/>
            </p:nvSpPr>
            <p:spPr bwMode="auto">
              <a:xfrm>
                <a:off x="767" y="355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1857"/>
              <p:cNvSpPr>
                <a:spLocks noChangeArrowheads="1"/>
              </p:cNvSpPr>
              <p:nvPr/>
            </p:nvSpPr>
            <p:spPr bwMode="auto">
              <a:xfrm>
                <a:off x="786" y="3550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1858"/>
              <p:cNvSpPr>
                <a:spLocks noChangeArrowheads="1"/>
              </p:cNvSpPr>
              <p:nvPr/>
            </p:nvSpPr>
            <p:spPr bwMode="auto">
              <a:xfrm>
                <a:off x="837" y="355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Rectangle 1859"/>
              <p:cNvSpPr>
                <a:spLocks noChangeArrowheads="1"/>
              </p:cNvSpPr>
              <p:nvPr/>
            </p:nvSpPr>
            <p:spPr bwMode="auto">
              <a:xfrm>
                <a:off x="876" y="3550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1860"/>
              <p:cNvSpPr>
                <a:spLocks noChangeArrowheads="1"/>
              </p:cNvSpPr>
              <p:nvPr/>
            </p:nvSpPr>
            <p:spPr bwMode="auto">
              <a:xfrm>
                <a:off x="949" y="3550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1861"/>
              <p:cNvSpPr>
                <a:spLocks noChangeArrowheads="1"/>
              </p:cNvSpPr>
              <p:nvPr/>
            </p:nvSpPr>
            <p:spPr bwMode="auto">
              <a:xfrm>
                <a:off x="964" y="355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1862"/>
              <p:cNvSpPr>
                <a:spLocks noChangeArrowheads="1"/>
              </p:cNvSpPr>
              <p:nvPr/>
            </p:nvSpPr>
            <p:spPr bwMode="auto">
              <a:xfrm>
                <a:off x="1003" y="355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Rectangle 1863"/>
              <p:cNvSpPr>
                <a:spLocks noChangeArrowheads="1"/>
              </p:cNvSpPr>
              <p:nvPr/>
            </p:nvSpPr>
            <p:spPr bwMode="auto">
              <a:xfrm>
                <a:off x="1042" y="3550"/>
                <a:ext cx="1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Rectangle 1864"/>
              <p:cNvSpPr>
                <a:spLocks noChangeArrowheads="1"/>
              </p:cNvSpPr>
              <p:nvPr/>
            </p:nvSpPr>
            <p:spPr bwMode="auto">
              <a:xfrm>
                <a:off x="1139" y="3550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1865"/>
              <p:cNvSpPr>
                <a:spLocks noChangeArrowheads="1"/>
              </p:cNvSpPr>
              <p:nvPr/>
            </p:nvSpPr>
            <p:spPr bwMode="auto">
              <a:xfrm>
                <a:off x="1178" y="3550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Rectangle 1866"/>
              <p:cNvSpPr>
                <a:spLocks noChangeArrowheads="1"/>
              </p:cNvSpPr>
              <p:nvPr/>
            </p:nvSpPr>
            <p:spPr bwMode="auto">
              <a:xfrm>
                <a:off x="2657" y="355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0.94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Rectangle 1867"/>
              <p:cNvSpPr>
                <a:spLocks noChangeArrowheads="1"/>
              </p:cNvSpPr>
              <p:nvPr/>
            </p:nvSpPr>
            <p:spPr bwMode="auto">
              <a:xfrm>
                <a:off x="3107" y="3550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1868"/>
              <p:cNvSpPr>
                <a:spLocks noChangeArrowheads="1"/>
              </p:cNvSpPr>
              <p:nvPr/>
            </p:nvSpPr>
            <p:spPr bwMode="auto">
              <a:xfrm>
                <a:off x="3744" y="3550"/>
                <a:ext cx="22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CD80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1869"/>
              <p:cNvSpPr>
                <a:spLocks noChangeArrowheads="1"/>
              </p:cNvSpPr>
              <p:nvPr/>
            </p:nvSpPr>
            <p:spPr bwMode="auto">
              <a:xfrm>
                <a:off x="581" y="362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Rectangle 1870"/>
              <p:cNvSpPr>
                <a:spLocks noChangeArrowheads="1"/>
              </p:cNvSpPr>
              <p:nvPr/>
            </p:nvSpPr>
            <p:spPr bwMode="auto">
              <a:xfrm>
                <a:off x="631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Rectangle 1871"/>
              <p:cNvSpPr>
                <a:spLocks noChangeArrowheads="1"/>
              </p:cNvSpPr>
              <p:nvPr/>
            </p:nvSpPr>
            <p:spPr bwMode="auto">
              <a:xfrm>
                <a:off x="670" y="36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" name="Rectangle 1872"/>
              <p:cNvSpPr>
                <a:spLocks noChangeArrowheads="1"/>
              </p:cNvSpPr>
              <p:nvPr/>
            </p:nvSpPr>
            <p:spPr bwMode="auto">
              <a:xfrm>
                <a:off x="686" y="36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" name="Rectangle 1873"/>
              <p:cNvSpPr>
                <a:spLocks noChangeArrowheads="1"/>
              </p:cNvSpPr>
              <p:nvPr/>
            </p:nvSpPr>
            <p:spPr bwMode="auto">
              <a:xfrm>
                <a:off x="701" y="36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" name="Rectangle 1874"/>
              <p:cNvSpPr>
                <a:spLocks noChangeArrowheads="1"/>
              </p:cNvSpPr>
              <p:nvPr/>
            </p:nvSpPr>
            <p:spPr bwMode="auto">
              <a:xfrm>
                <a:off x="720" y="362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Rectangle 1875"/>
              <p:cNvSpPr>
                <a:spLocks noChangeArrowheads="1"/>
              </p:cNvSpPr>
              <p:nvPr/>
            </p:nvSpPr>
            <p:spPr bwMode="auto">
              <a:xfrm>
                <a:off x="771" y="3628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ycl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" name="Rectangle 1876"/>
              <p:cNvSpPr>
                <a:spLocks noChangeArrowheads="1"/>
              </p:cNvSpPr>
              <p:nvPr/>
            </p:nvSpPr>
            <p:spPr bwMode="auto">
              <a:xfrm>
                <a:off x="856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" name="Rectangle 1877"/>
              <p:cNvSpPr>
                <a:spLocks noChangeArrowheads="1"/>
              </p:cNvSpPr>
              <p:nvPr/>
            </p:nvSpPr>
            <p:spPr bwMode="auto">
              <a:xfrm>
                <a:off x="895" y="36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" name="Rectangle 1878"/>
              <p:cNvSpPr>
                <a:spLocks noChangeArrowheads="1"/>
              </p:cNvSpPr>
              <p:nvPr/>
            </p:nvSpPr>
            <p:spPr bwMode="auto">
              <a:xfrm>
                <a:off x="914" y="362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" name="Rectangle 1879"/>
              <p:cNvSpPr>
                <a:spLocks noChangeArrowheads="1"/>
              </p:cNvSpPr>
              <p:nvPr/>
            </p:nvSpPr>
            <p:spPr bwMode="auto">
              <a:xfrm>
                <a:off x="964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Rectangle 1880"/>
              <p:cNvSpPr>
                <a:spLocks noChangeArrowheads="1"/>
              </p:cNvSpPr>
              <p:nvPr/>
            </p:nvSpPr>
            <p:spPr bwMode="auto">
              <a:xfrm>
                <a:off x="1003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" name="Rectangle 1881"/>
              <p:cNvSpPr>
                <a:spLocks noChangeArrowheads="1"/>
              </p:cNvSpPr>
              <p:nvPr/>
            </p:nvSpPr>
            <p:spPr bwMode="auto">
              <a:xfrm>
                <a:off x="1042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Rectangle 1882"/>
              <p:cNvSpPr>
                <a:spLocks noChangeArrowheads="1"/>
              </p:cNvSpPr>
              <p:nvPr/>
            </p:nvSpPr>
            <p:spPr bwMode="auto">
              <a:xfrm>
                <a:off x="1081" y="36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Rectangle 1883"/>
              <p:cNvSpPr>
                <a:spLocks noChangeArrowheads="1"/>
              </p:cNvSpPr>
              <p:nvPr/>
            </p:nvSpPr>
            <p:spPr bwMode="auto">
              <a:xfrm>
                <a:off x="1096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Rectangle 1884"/>
              <p:cNvSpPr>
                <a:spLocks noChangeArrowheads="1"/>
              </p:cNvSpPr>
              <p:nvPr/>
            </p:nvSpPr>
            <p:spPr bwMode="auto">
              <a:xfrm>
                <a:off x="1135" y="36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" name="Rectangle 1885"/>
              <p:cNvSpPr>
                <a:spLocks noChangeArrowheads="1"/>
              </p:cNvSpPr>
              <p:nvPr/>
            </p:nvSpPr>
            <p:spPr bwMode="auto">
              <a:xfrm>
                <a:off x="1155" y="36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" name="Rectangle 1886"/>
              <p:cNvSpPr>
                <a:spLocks noChangeArrowheads="1"/>
              </p:cNvSpPr>
              <p:nvPr/>
            </p:nvSpPr>
            <p:spPr bwMode="auto">
              <a:xfrm>
                <a:off x="1170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" name="Rectangle 1887"/>
              <p:cNvSpPr>
                <a:spLocks noChangeArrowheads="1"/>
              </p:cNvSpPr>
              <p:nvPr/>
            </p:nvSpPr>
            <p:spPr bwMode="auto">
              <a:xfrm>
                <a:off x="1209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Rectangle 1888"/>
              <p:cNvSpPr>
                <a:spLocks noChangeArrowheads="1"/>
              </p:cNvSpPr>
              <p:nvPr/>
            </p:nvSpPr>
            <p:spPr bwMode="auto">
              <a:xfrm>
                <a:off x="1248" y="36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Rectangle 1889"/>
              <p:cNvSpPr>
                <a:spLocks noChangeArrowheads="1"/>
              </p:cNvSpPr>
              <p:nvPr/>
            </p:nvSpPr>
            <p:spPr bwMode="auto">
              <a:xfrm>
                <a:off x="1267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" name="Rectangle 1890"/>
              <p:cNvSpPr>
                <a:spLocks noChangeArrowheads="1"/>
              </p:cNvSpPr>
              <p:nvPr/>
            </p:nvSpPr>
            <p:spPr bwMode="auto">
              <a:xfrm>
                <a:off x="1306" y="3628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" name="Rectangle 1891"/>
              <p:cNvSpPr>
                <a:spLocks noChangeArrowheads="1"/>
              </p:cNvSpPr>
              <p:nvPr/>
            </p:nvSpPr>
            <p:spPr bwMode="auto">
              <a:xfrm>
                <a:off x="1360" y="3628"/>
                <a:ext cx="13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" name="Rectangle 1892"/>
              <p:cNvSpPr>
                <a:spLocks noChangeArrowheads="1"/>
              </p:cNvSpPr>
              <p:nvPr/>
            </p:nvSpPr>
            <p:spPr bwMode="auto">
              <a:xfrm>
                <a:off x="1449" y="3628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" name="Rectangle 1893"/>
              <p:cNvSpPr>
                <a:spLocks noChangeArrowheads="1"/>
              </p:cNvSpPr>
              <p:nvPr/>
            </p:nvSpPr>
            <p:spPr bwMode="auto">
              <a:xfrm>
                <a:off x="1504" y="36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" name="Rectangle 1894"/>
              <p:cNvSpPr>
                <a:spLocks noChangeArrowheads="1"/>
              </p:cNvSpPr>
              <p:nvPr/>
            </p:nvSpPr>
            <p:spPr bwMode="auto">
              <a:xfrm>
                <a:off x="1523" y="3628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Rectangle 1895"/>
              <p:cNvSpPr>
                <a:spLocks noChangeArrowheads="1"/>
              </p:cNvSpPr>
              <p:nvPr/>
            </p:nvSpPr>
            <p:spPr bwMode="auto">
              <a:xfrm>
                <a:off x="1566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" name="Rectangle 1896"/>
              <p:cNvSpPr>
                <a:spLocks noChangeArrowheads="1"/>
              </p:cNvSpPr>
              <p:nvPr/>
            </p:nvSpPr>
            <p:spPr bwMode="auto">
              <a:xfrm>
                <a:off x="1604" y="3628"/>
                <a:ext cx="11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" name="Rectangle 1897"/>
              <p:cNvSpPr>
                <a:spLocks noChangeArrowheads="1"/>
              </p:cNvSpPr>
              <p:nvPr/>
            </p:nvSpPr>
            <p:spPr bwMode="auto">
              <a:xfrm>
                <a:off x="1678" y="36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Rectangle 1898"/>
              <p:cNvSpPr>
                <a:spLocks noChangeArrowheads="1"/>
              </p:cNvSpPr>
              <p:nvPr/>
            </p:nvSpPr>
            <p:spPr bwMode="auto">
              <a:xfrm>
                <a:off x="1694" y="3628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" name="Rectangle 1899"/>
              <p:cNvSpPr>
                <a:spLocks noChangeArrowheads="1"/>
              </p:cNvSpPr>
              <p:nvPr/>
            </p:nvSpPr>
            <p:spPr bwMode="auto">
              <a:xfrm>
                <a:off x="1748" y="3628"/>
                <a:ext cx="15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Rectangle 1900"/>
              <p:cNvSpPr>
                <a:spLocks noChangeArrowheads="1"/>
              </p:cNvSpPr>
              <p:nvPr/>
            </p:nvSpPr>
            <p:spPr bwMode="auto">
              <a:xfrm>
                <a:off x="1856" y="3628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" name="Rectangle 1901"/>
              <p:cNvSpPr>
                <a:spLocks noChangeArrowheads="1"/>
              </p:cNvSpPr>
              <p:nvPr/>
            </p:nvSpPr>
            <p:spPr bwMode="auto">
              <a:xfrm>
                <a:off x="1876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" name="Rectangle 1902"/>
              <p:cNvSpPr>
                <a:spLocks noChangeArrowheads="1"/>
              </p:cNvSpPr>
              <p:nvPr/>
            </p:nvSpPr>
            <p:spPr bwMode="auto">
              <a:xfrm>
                <a:off x="1914" y="3628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" name="Rectangle 1903"/>
              <p:cNvSpPr>
                <a:spLocks noChangeArrowheads="1"/>
              </p:cNvSpPr>
              <p:nvPr/>
            </p:nvSpPr>
            <p:spPr bwMode="auto">
              <a:xfrm>
                <a:off x="1930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" name="Rectangle 1904"/>
              <p:cNvSpPr>
                <a:spLocks noChangeArrowheads="1"/>
              </p:cNvSpPr>
              <p:nvPr/>
            </p:nvSpPr>
            <p:spPr bwMode="auto">
              <a:xfrm>
                <a:off x="1969" y="3628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" name="Rectangle 1905"/>
              <p:cNvSpPr>
                <a:spLocks noChangeArrowheads="1"/>
              </p:cNvSpPr>
              <p:nvPr/>
            </p:nvSpPr>
            <p:spPr bwMode="auto">
              <a:xfrm>
                <a:off x="2657" y="362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0.93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" name="Rectangle 1906"/>
              <p:cNvSpPr>
                <a:spLocks noChangeArrowheads="1"/>
              </p:cNvSpPr>
              <p:nvPr/>
            </p:nvSpPr>
            <p:spPr bwMode="auto">
              <a:xfrm>
                <a:off x="3107" y="3628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" name="Rectangle 1907"/>
              <p:cNvSpPr>
                <a:spLocks noChangeArrowheads="1"/>
              </p:cNvSpPr>
              <p:nvPr/>
            </p:nvSpPr>
            <p:spPr bwMode="auto">
              <a:xfrm>
                <a:off x="3744" y="3628"/>
                <a:ext cx="22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Rectangle 1908"/>
              <p:cNvSpPr>
                <a:spLocks noChangeArrowheads="1"/>
              </p:cNvSpPr>
              <p:nvPr/>
            </p:nvSpPr>
            <p:spPr bwMode="auto">
              <a:xfrm>
                <a:off x="3922" y="362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Rectangle 1909"/>
              <p:cNvSpPr>
                <a:spLocks noChangeArrowheads="1"/>
              </p:cNvSpPr>
              <p:nvPr/>
            </p:nvSpPr>
            <p:spPr bwMode="auto">
              <a:xfrm>
                <a:off x="3973" y="3628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Rectangle 1910"/>
              <p:cNvSpPr>
                <a:spLocks noChangeArrowheads="1"/>
              </p:cNvSpPr>
              <p:nvPr/>
            </p:nvSpPr>
            <p:spPr bwMode="auto">
              <a:xfrm>
                <a:off x="4012" y="3628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" name="Rectangle 1911"/>
              <p:cNvSpPr>
                <a:spLocks noChangeArrowheads="1"/>
              </p:cNvSpPr>
              <p:nvPr/>
            </p:nvSpPr>
            <p:spPr bwMode="auto">
              <a:xfrm>
                <a:off x="581" y="3706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" name="Rectangle 1912"/>
              <p:cNvSpPr>
                <a:spLocks noChangeArrowheads="1"/>
              </p:cNvSpPr>
              <p:nvPr/>
            </p:nvSpPr>
            <p:spPr bwMode="auto">
              <a:xfrm>
                <a:off x="631" y="37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Rectangle 1913"/>
              <p:cNvSpPr>
                <a:spLocks noChangeArrowheads="1"/>
              </p:cNvSpPr>
              <p:nvPr/>
            </p:nvSpPr>
            <p:spPr bwMode="auto">
              <a:xfrm>
                <a:off x="670" y="3706"/>
                <a:ext cx="1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Rectangle 1914"/>
              <p:cNvSpPr>
                <a:spLocks noChangeArrowheads="1"/>
              </p:cNvSpPr>
              <p:nvPr/>
            </p:nvSpPr>
            <p:spPr bwMode="auto">
              <a:xfrm>
                <a:off x="744" y="37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" name="Rectangle 1915"/>
              <p:cNvSpPr>
                <a:spLocks noChangeArrowheads="1"/>
              </p:cNvSpPr>
              <p:nvPr/>
            </p:nvSpPr>
            <p:spPr bwMode="auto">
              <a:xfrm>
                <a:off x="783" y="3706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Rectangle 1916"/>
              <p:cNvSpPr>
                <a:spLocks noChangeArrowheads="1"/>
              </p:cNvSpPr>
              <p:nvPr/>
            </p:nvSpPr>
            <p:spPr bwMode="auto">
              <a:xfrm>
                <a:off x="802" y="3706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" name="Rectangle 1917"/>
              <p:cNvSpPr>
                <a:spLocks noChangeArrowheads="1"/>
              </p:cNvSpPr>
              <p:nvPr/>
            </p:nvSpPr>
            <p:spPr bwMode="auto">
              <a:xfrm>
                <a:off x="864" y="37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" name="Rectangle 1918"/>
              <p:cNvSpPr>
                <a:spLocks noChangeArrowheads="1"/>
              </p:cNvSpPr>
              <p:nvPr/>
            </p:nvSpPr>
            <p:spPr bwMode="auto">
              <a:xfrm>
                <a:off x="903" y="37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" name="Rectangle 1919"/>
              <p:cNvSpPr>
                <a:spLocks noChangeArrowheads="1"/>
              </p:cNvSpPr>
              <p:nvPr/>
            </p:nvSpPr>
            <p:spPr bwMode="auto">
              <a:xfrm>
                <a:off x="942" y="37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" name="Rectangle 1920"/>
              <p:cNvSpPr>
                <a:spLocks noChangeArrowheads="1"/>
              </p:cNvSpPr>
              <p:nvPr/>
            </p:nvSpPr>
            <p:spPr bwMode="auto">
              <a:xfrm>
                <a:off x="980" y="370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" name="Rectangle 1921"/>
              <p:cNvSpPr>
                <a:spLocks noChangeArrowheads="1"/>
              </p:cNvSpPr>
              <p:nvPr/>
            </p:nvSpPr>
            <p:spPr bwMode="auto">
              <a:xfrm>
                <a:off x="996" y="3706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" name="Rectangle 1922"/>
              <p:cNvSpPr>
                <a:spLocks noChangeArrowheads="1"/>
              </p:cNvSpPr>
              <p:nvPr/>
            </p:nvSpPr>
            <p:spPr bwMode="auto">
              <a:xfrm>
                <a:off x="1011" y="37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" name="Rectangle 1923"/>
              <p:cNvSpPr>
                <a:spLocks noChangeArrowheads="1"/>
              </p:cNvSpPr>
              <p:nvPr/>
            </p:nvSpPr>
            <p:spPr bwMode="auto">
              <a:xfrm>
                <a:off x="1050" y="3706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" name="Rectangle 1924"/>
              <p:cNvSpPr>
                <a:spLocks noChangeArrowheads="1"/>
              </p:cNvSpPr>
              <p:nvPr/>
            </p:nvSpPr>
            <p:spPr bwMode="auto">
              <a:xfrm>
                <a:off x="2657" y="3706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0.92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" name="Rectangle 1925"/>
              <p:cNvSpPr>
                <a:spLocks noChangeArrowheads="1"/>
              </p:cNvSpPr>
              <p:nvPr/>
            </p:nvSpPr>
            <p:spPr bwMode="auto">
              <a:xfrm>
                <a:off x="3107" y="3706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" name="Rectangle 1926"/>
              <p:cNvSpPr>
                <a:spLocks noChangeArrowheads="1"/>
              </p:cNvSpPr>
              <p:nvPr/>
            </p:nvSpPr>
            <p:spPr bwMode="auto">
              <a:xfrm>
                <a:off x="3744" y="3706"/>
                <a:ext cx="49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CD247,CD3D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" name="Rectangle 1927"/>
              <p:cNvSpPr>
                <a:spLocks noChangeArrowheads="1"/>
              </p:cNvSpPr>
              <p:nvPr/>
            </p:nvSpPr>
            <p:spPr bwMode="auto">
              <a:xfrm>
                <a:off x="581" y="3785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" name="Rectangle 1928"/>
              <p:cNvSpPr>
                <a:spLocks noChangeArrowheads="1"/>
              </p:cNvSpPr>
              <p:nvPr/>
            </p:nvSpPr>
            <p:spPr bwMode="auto">
              <a:xfrm>
                <a:off x="647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" name="Rectangle 1929"/>
              <p:cNvSpPr>
                <a:spLocks noChangeArrowheads="1"/>
              </p:cNvSpPr>
              <p:nvPr/>
            </p:nvSpPr>
            <p:spPr bwMode="auto">
              <a:xfrm>
                <a:off x="686" y="378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" name="Rectangle 1930"/>
              <p:cNvSpPr>
                <a:spLocks noChangeArrowheads="1"/>
              </p:cNvSpPr>
              <p:nvPr/>
            </p:nvSpPr>
            <p:spPr bwMode="auto">
              <a:xfrm>
                <a:off x="705" y="378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" name="Rectangle 1931"/>
              <p:cNvSpPr>
                <a:spLocks noChangeArrowheads="1"/>
              </p:cNvSpPr>
              <p:nvPr/>
            </p:nvSpPr>
            <p:spPr bwMode="auto">
              <a:xfrm>
                <a:off x="724" y="3785"/>
                <a:ext cx="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β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" name="Rectangle 1932"/>
              <p:cNvSpPr>
                <a:spLocks noChangeArrowheads="1"/>
              </p:cNvSpPr>
              <p:nvPr/>
            </p:nvSpPr>
            <p:spPr bwMode="auto">
              <a:xfrm>
                <a:off x="765" y="3785"/>
                <a:ext cx="1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-ca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" name="Rectangle 1933"/>
              <p:cNvSpPr>
                <a:spLocks noChangeArrowheads="1"/>
              </p:cNvSpPr>
              <p:nvPr/>
            </p:nvSpPr>
            <p:spPr bwMode="auto">
              <a:xfrm>
                <a:off x="861" y="378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" name="Rectangle 1934"/>
              <p:cNvSpPr>
                <a:spLocks noChangeArrowheads="1"/>
              </p:cNvSpPr>
              <p:nvPr/>
            </p:nvSpPr>
            <p:spPr bwMode="auto">
              <a:xfrm>
                <a:off x="881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" name="Rectangle 1935"/>
              <p:cNvSpPr>
                <a:spLocks noChangeArrowheads="1"/>
              </p:cNvSpPr>
              <p:nvPr/>
            </p:nvSpPr>
            <p:spPr bwMode="auto">
              <a:xfrm>
                <a:off x="919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Rectangle 1936"/>
              <p:cNvSpPr>
                <a:spLocks noChangeArrowheads="1"/>
              </p:cNvSpPr>
              <p:nvPr/>
            </p:nvSpPr>
            <p:spPr bwMode="auto">
              <a:xfrm>
                <a:off x="958" y="378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" name="Rectangle 1937"/>
              <p:cNvSpPr>
                <a:spLocks noChangeArrowheads="1"/>
              </p:cNvSpPr>
              <p:nvPr/>
            </p:nvSpPr>
            <p:spPr bwMode="auto">
              <a:xfrm>
                <a:off x="974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1938"/>
              <p:cNvSpPr>
                <a:spLocks noChangeArrowheads="1"/>
              </p:cNvSpPr>
              <p:nvPr/>
            </p:nvSpPr>
            <p:spPr bwMode="auto">
              <a:xfrm>
                <a:off x="1013" y="378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" name="Rectangle 1939"/>
              <p:cNvSpPr>
                <a:spLocks noChangeArrowheads="1"/>
              </p:cNvSpPr>
              <p:nvPr/>
            </p:nvSpPr>
            <p:spPr bwMode="auto">
              <a:xfrm>
                <a:off x="1032" y="3785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Rectangle 1940"/>
              <p:cNvSpPr>
                <a:spLocks noChangeArrowheads="1"/>
              </p:cNvSpPr>
              <p:nvPr/>
            </p:nvSpPr>
            <p:spPr bwMode="auto">
              <a:xfrm>
                <a:off x="1094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Rectangle 1941"/>
              <p:cNvSpPr>
                <a:spLocks noChangeArrowheads="1"/>
              </p:cNvSpPr>
              <p:nvPr/>
            </p:nvSpPr>
            <p:spPr bwMode="auto">
              <a:xfrm>
                <a:off x="1133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1942"/>
              <p:cNvSpPr>
                <a:spLocks noChangeArrowheads="1"/>
              </p:cNvSpPr>
              <p:nvPr/>
            </p:nvSpPr>
            <p:spPr bwMode="auto">
              <a:xfrm>
                <a:off x="1172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" name="Rectangle 1943"/>
              <p:cNvSpPr>
                <a:spLocks noChangeArrowheads="1"/>
              </p:cNvSpPr>
              <p:nvPr/>
            </p:nvSpPr>
            <p:spPr bwMode="auto">
              <a:xfrm>
                <a:off x="1210" y="378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Rectangle 1944"/>
              <p:cNvSpPr>
                <a:spLocks noChangeArrowheads="1"/>
              </p:cNvSpPr>
              <p:nvPr/>
            </p:nvSpPr>
            <p:spPr bwMode="auto">
              <a:xfrm>
                <a:off x="1226" y="3785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1945"/>
              <p:cNvSpPr>
                <a:spLocks noChangeArrowheads="1"/>
              </p:cNvSpPr>
              <p:nvPr/>
            </p:nvSpPr>
            <p:spPr bwMode="auto">
              <a:xfrm>
                <a:off x="1242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Rectangle 1946"/>
              <p:cNvSpPr>
                <a:spLocks noChangeArrowheads="1"/>
              </p:cNvSpPr>
              <p:nvPr/>
            </p:nvSpPr>
            <p:spPr bwMode="auto">
              <a:xfrm>
                <a:off x="1280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" name="Rectangle 1947"/>
              <p:cNvSpPr>
                <a:spLocks noChangeArrowheads="1"/>
              </p:cNvSpPr>
              <p:nvPr/>
            </p:nvSpPr>
            <p:spPr bwMode="auto">
              <a:xfrm>
                <a:off x="2657" y="378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0.91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1948"/>
              <p:cNvSpPr>
                <a:spLocks noChangeArrowheads="1"/>
              </p:cNvSpPr>
              <p:nvPr/>
            </p:nvSpPr>
            <p:spPr bwMode="auto">
              <a:xfrm>
                <a:off x="3107" y="3785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1949"/>
              <p:cNvSpPr>
                <a:spLocks noChangeArrowheads="1"/>
              </p:cNvSpPr>
              <p:nvPr/>
            </p:nvSpPr>
            <p:spPr bwMode="auto">
              <a:xfrm>
                <a:off x="3744" y="3785"/>
                <a:ext cx="22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PPP2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1950"/>
              <p:cNvSpPr>
                <a:spLocks noChangeArrowheads="1"/>
              </p:cNvSpPr>
              <p:nvPr/>
            </p:nvSpPr>
            <p:spPr bwMode="auto">
              <a:xfrm>
                <a:off x="3922" y="378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" name="Rectangle 1951"/>
              <p:cNvSpPr>
                <a:spLocks noChangeArrowheads="1"/>
              </p:cNvSpPr>
              <p:nvPr/>
            </p:nvSpPr>
            <p:spPr bwMode="auto">
              <a:xfrm>
                <a:off x="3973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1952"/>
              <p:cNvSpPr>
                <a:spLocks noChangeArrowheads="1"/>
              </p:cNvSpPr>
              <p:nvPr/>
            </p:nvSpPr>
            <p:spPr bwMode="auto">
              <a:xfrm>
                <a:off x="4012" y="378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1953"/>
              <p:cNvSpPr>
                <a:spLocks noChangeArrowheads="1"/>
              </p:cNvSpPr>
              <p:nvPr/>
            </p:nvSpPr>
            <p:spPr bwMode="auto">
              <a:xfrm>
                <a:off x="4062" y="3785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1954"/>
              <p:cNvSpPr>
                <a:spLocks noChangeArrowheads="1"/>
              </p:cNvSpPr>
              <p:nvPr/>
            </p:nvSpPr>
            <p:spPr bwMode="auto">
              <a:xfrm>
                <a:off x="4081" y="3785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" name="Rectangle 1955"/>
              <p:cNvSpPr>
                <a:spLocks noChangeArrowheads="1"/>
              </p:cNvSpPr>
              <p:nvPr/>
            </p:nvSpPr>
            <p:spPr bwMode="auto">
              <a:xfrm>
                <a:off x="4147" y="3785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1956"/>
              <p:cNvSpPr>
                <a:spLocks noChangeArrowheads="1"/>
              </p:cNvSpPr>
              <p:nvPr/>
            </p:nvSpPr>
            <p:spPr bwMode="auto">
              <a:xfrm>
                <a:off x="4198" y="3785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1957"/>
              <p:cNvSpPr>
                <a:spLocks noChangeArrowheads="1"/>
              </p:cNvSpPr>
              <p:nvPr/>
            </p:nvSpPr>
            <p:spPr bwMode="auto">
              <a:xfrm>
                <a:off x="4240" y="3785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Rectangle 1958"/>
              <p:cNvSpPr>
                <a:spLocks noChangeArrowheads="1"/>
              </p:cNvSpPr>
              <p:nvPr/>
            </p:nvSpPr>
            <p:spPr bwMode="auto">
              <a:xfrm>
                <a:off x="581" y="3863"/>
                <a:ext cx="14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Est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" name="Rectangle 1959"/>
              <p:cNvSpPr>
                <a:spLocks noChangeArrowheads="1"/>
              </p:cNvSpPr>
              <p:nvPr/>
            </p:nvSpPr>
            <p:spPr bwMode="auto">
              <a:xfrm>
                <a:off x="681" y="3863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1960"/>
              <p:cNvSpPr>
                <a:spLocks noChangeArrowheads="1"/>
              </p:cNvSpPr>
              <p:nvPr/>
            </p:nvSpPr>
            <p:spPr bwMode="auto">
              <a:xfrm>
                <a:off x="744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1961"/>
              <p:cNvSpPr>
                <a:spLocks noChangeArrowheads="1"/>
              </p:cNvSpPr>
              <p:nvPr/>
            </p:nvSpPr>
            <p:spPr bwMode="auto">
              <a:xfrm>
                <a:off x="782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1962"/>
              <p:cNvSpPr>
                <a:spLocks noChangeArrowheads="1"/>
              </p:cNvSpPr>
              <p:nvPr/>
            </p:nvSpPr>
            <p:spPr bwMode="auto">
              <a:xfrm>
                <a:off x="821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" name="Rectangle 1963"/>
              <p:cNvSpPr>
                <a:spLocks noChangeArrowheads="1"/>
              </p:cNvSpPr>
              <p:nvPr/>
            </p:nvSpPr>
            <p:spPr bwMode="auto">
              <a:xfrm>
                <a:off x="860" y="386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1964"/>
              <p:cNvSpPr>
                <a:spLocks noChangeArrowheads="1"/>
              </p:cNvSpPr>
              <p:nvPr/>
            </p:nvSpPr>
            <p:spPr bwMode="auto">
              <a:xfrm>
                <a:off x="879" y="3863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1965"/>
              <p:cNvSpPr>
                <a:spLocks noChangeArrowheads="1"/>
              </p:cNvSpPr>
              <p:nvPr/>
            </p:nvSpPr>
            <p:spPr bwMode="auto">
              <a:xfrm>
                <a:off x="942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1966"/>
              <p:cNvSpPr>
                <a:spLocks noChangeArrowheads="1"/>
              </p:cNvSpPr>
              <p:nvPr/>
            </p:nvSpPr>
            <p:spPr bwMode="auto">
              <a:xfrm>
                <a:off x="980" y="3863"/>
                <a:ext cx="15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syn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" name="Rectangle 1967"/>
              <p:cNvSpPr>
                <a:spLocks noChangeArrowheads="1"/>
              </p:cNvSpPr>
              <p:nvPr/>
            </p:nvSpPr>
            <p:spPr bwMode="auto">
              <a:xfrm>
                <a:off x="1089" y="386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" name="Rectangle 1968"/>
              <p:cNvSpPr>
                <a:spLocks noChangeArrowheads="1"/>
              </p:cNvSpPr>
              <p:nvPr/>
            </p:nvSpPr>
            <p:spPr bwMode="auto">
              <a:xfrm>
                <a:off x="1108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1969"/>
              <p:cNvSpPr>
                <a:spLocks noChangeArrowheads="1"/>
              </p:cNvSpPr>
              <p:nvPr/>
            </p:nvSpPr>
            <p:spPr bwMode="auto">
              <a:xfrm>
                <a:off x="1147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1970"/>
              <p:cNvSpPr>
                <a:spLocks noChangeArrowheads="1"/>
              </p:cNvSpPr>
              <p:nvPr/>
            </p:nvSpPr>
            <p:spPr bwMode="auto">
              <a:xfrm>
                <a:off x="1186" y="386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" name="Rectangle 1971"/>
              <p:cNvSpPr>
                <a:spLocks noChangeArrowheads="1"/>
              </p:cNvSpPr>
              <p:nvPr/>
            </p:nvSpPr>
            <p:spPr bwMode="auto">
              <a:xfrm>
                <a:off x="1236" y="3863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1972"/>
              <p:cNvSpPr>
                <a:spLocks noChangeArrowheads="1"/>
              </p:cNvSpPr>
              <p:nvPr/>
            </p:nvSpPr>
            <p:spPr bwMode="auto">
              <a:xfrm>
                <a:off x="2657" y="386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0.91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1973"/>
              <p:cNvSpPr>
                <a:spLocks noChangeArrowheads="1"/>
              </p:cNvSpPr>
              <p:nvPr/>
            </p:nvSpPr>
            <p:spPr bwMode="auto">
              <a:xfrm>
                <a:off x="3107" y="3863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1974"/>
              <p:cNvSpPr>
                <a:spLocks noChangeArrowheads="1"/>
              </p:cNvSpPr>
              <p:nvPr/>
            </p:nvSpPr>
            <p:spPr bwMode="auto">
              <a:xfrm>
                <a:off x="3744" y="386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Rectangle 1975"/>
              <p:cNvSpPr>
                <a:spLocks noChangeArrowheads="1"/>
              </p:cNvSpPr>
              <p:nvPr/>
            </p:nvSpPr>
            <p:spPr bwMode="auto">
              <a:xfrm>
                <a:off x="3794" y="3863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YP2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1976"/>
              <p:cNvSpPr>
                <a:spLocks noChangeArrowheads="1"/>
              </p:cNvSpPr>
              <p:nvPr/>
            </p:nvSpPr>
            <p:spPr bwMode="auto">
              <a:xfrm>
                <a:off x="3926" y="3863"/>
                <a:ext cx="12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Rectangle 1977"/>
              <p:cNvSpPr>
                <a:spLocks noChangeArrowheads="1"/>
              </p:cNvSpPr>
              <p:nvPr/>
            </p:nvSpPr>
            <p:spPr bwMode="auto">
              <a:xfrm>
                <a:off x="4012" y="386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" name="Rectangle 1978"/>
              <p:cNvSpPr>
                <a:spLocks noChangeArrowheads="1"/>
              </p:cNvSpPr>
              <p:nvPr/>
            </p:nvSpPr>
            <p:spPr bwMode="auto">
              <a:xfrm>
                <a:off x="4031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" name="Rectangle 1979"/>
              <p:cNvSpPr>
                <a:spLocks noChangeArrowheads="1"/>
              </p:cNvSpPr>
              <p:nvPr/>
            </p:nvSpPr>
            <p:spPr bwMode="auto">
              <a:xfrm>
                <a:off x="4070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" name="Rectangle 1980"/>
              <p:cNvSpPr>
                <a:spLocks noChangeArrowheads="1"/>
              </p:cNvSpPr>
              <p:nvPr/>
            </p:nvSpPr>
            <p:spPr bwMode="auto">
              <a:xfrm>
                <a:off x="4109" y="3863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Rectangle 1981"/>
              <p:cNvSpPr>
                <a:spLocks noChangeArrowheads="1"/>
              </p:cNvSpPr>
              <p:nvPr/>
            </p:nvSpPr>
            <p:spPr bwMode="auto">
              <a:xfrm>
                <a:off x="4159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" name="Rectangle 1982"/>
              <p:cNvSpPr>
                <a:spLocks noChangeArrowheads="1"/>
              </p:cNvSpPr>
              <p:nvPr/>
            </p:nvSpPr>
            <p:spPr bwMode="auto">
              <a:xfrm>
                <a:off x="4198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" name="Rectangle 1983"/>
              <p:cNvSpPr>
                <a:spLocks noChangeArrowheads="1"/>
              </p:cNvSpPr>
              <p:nvPr/>
            </p:nvSpPr>
            <p:spPr bwMode="auto">
              <a:xfrm>
                <a:off x="4236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1984"/>
              <p:cNvSpPr>
                <a:spLocks noChangeArrowheads="1"/>
              </p:cNvSpPr>
              <p:nvPr/>
            </p:nvSpPr>
            <p:spPr bwMode="auto">
              <a:xfrm>
                <a:off x="4275" y="3863"/>
                <a:ext cx="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" name="Rectangle 1985"/>
              <p:cNvSpPr>
                <a:spLocks noChangeArrowheads="1"/>
              </p:cNvSpPr>
              <p:nvPr/>
            </p:nvSpPr>
            <p:spPr bwMode="auto">
              <a:xfrm>
                <a:off x="4329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" name="Rectangle 1986"/>
              <p:cNvSpPr>
                <a:spLocks noChangeArrowheads="1"/>
              </p:cNvSpPr>
              <p:nvPr/>
            </p:nvSpPr>
            <p:spPr bwMode="auto">
              <a:xfrm>
                <a:off x="4368" y="3863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" name="Rectangle 1987"/>
              <p:cNvSpPr>
                <a:spLocks noChangeArrowheads="1"/>
              </p:cNvSpPr>
              <p:nvPr/>
            </p:nvSpPr>
            <p:spPr bwMode="auto">
              <a:xfrm>
                <a:off x="4388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" name="Rectangle 1988"/>
              <p:cNvSpPr>
                <a:spLocks noChangeArrowheads="1"/>
              </p:cNvSpPr>
              <p:nvPr/>
            </p:nvSpPr>
            <p:spPr bwMode="auto">
              <a:xfrm>
                <a:off x="4426" y="3863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" name="Rectangle 1989"/>
              <p:cNvSpPr>
                <a:spLocks noChangeArrowheads="1"/>
              </p:cNvSpPr>
              <p:nvPr/>
            </p:nvSpPr>
            <p:spPr bwMode="auto">
              <a:xfrm>
                <a:off x="4465" y="3863"/>
                <a:ext cx="12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rs)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" name="Rectangle 1990"/>
              <p:cNvSpPr>
                <a:spLocks noChangeArrowheads="1"/>
              </p:cNvSpPr>
              <p:nvPr/>
            </p:nvSpPr>
            <p:spPr bwMode="auto">
              <a:xfrm>
                <a:off x="581" y="3941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" name="Rectangle 1991"/>
              <p:cNvSpPr>
                <a:spLocks noChangeArrowheads="1"/>
              </p:cNvSpPr>
              <p:nvPr/>
            </p:nvSpPr>
            <p:spPr bwMode="auto">
              <a:xfrm>
                <a:off x="631" y="3941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4" name="Rectangle 1992"/>
              <p:cNvSpPr>
                <a:spLocks noChangeArrowheads="1"/>
              </p:cNvSpPr>
              <p:nvPr/>
            </p:nvSpPr>
            <p:spPr bwMode="auto">
              <a:xfrm>
                <a:off x="674" y="3941"/>
                <a:ext cx="5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5" name="Rectangle 1993"/>
              <p:cNvSpPr>
                <a:spLocks noChangeArrowheads="1"/>
              </p:cNvSpPr>
              <p:nvPr/>
            </p:nvSpPr>
            <p:spPr bwMode="auto">
              <a:xfrm>
                <a:off x="697" y="3941"/>
                <a:ext cx="7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κ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" name="Rectangle 1994"/>
              <p:cNvSpPr>
                <a:spLocks noChangeArrowheads="1"/>
              </p:cNvSpPr>
              <p:nvPr/>
            </p:nvSpPr>
            <p:spPr bwMode="auto">
              <a:xfrm>
                <a:off x="732" y="3941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" name="Rectangle 1995"/>
              <p:cNvSpPr>
                <a:spLocks noChangeArrowheads="1"/>
              </p:cNvSpPr>
              <p:nvPr/>
            </p:nvSpPr>
            <p:spPr bwMode="auto">
              <a:xfrm>
                <a:off x="798" y="3941"/>
                <a:ext cx="1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" name="Rectangle 1996"/>
              <p:cNvSpPr>
                <a:spLocks noChangeArrowheads="1"/>
              </p:cNvSpPr>
              <p:nvPr/>
            </p:nvSpPr>
            <p:spPr bwMode="auto">
              <a:xfrm>
                <a:off x="860" y="39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" name="Rectangle 1997"/>
              <p:cNvSpPr>
                <a:spLocks noChangeArrowheads="1"/>
              </p:cNvSpPr>
              <p:nvPr/>
            </p:nvSpPr>
            <p:spPr bwMode="auto">
              <a:xfrm>
                <a:off x="898" y="39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" name="Rectangle 1998"/>
              <p:cNvSpPr>
                <a:spLocks noChangeArrowheads="1"/>
              </p:cNvSpPr>
              <p:nvPr/>
            </p:nvSpPr>
            <p:spPr bwMode="auto">
              <a:xfrm>
                <a:off x="937" y="39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" name="Rectangle 1999"/>
              <p:cNvSpPr>
                <a:spLocks noChangeArrowheads="1"/>
              </p:cNvSpPr>
              <p:nvPr/>
            </p:nvSpPr>
            <p:spPr bwMode="auto">
              <a:xfrm>
                <a:off x="976" y="3941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2" name="Rectangle 2000"/>
              <p:cNvSpPr>
                <a:spLocks noChangeArrowheads="1"/>
              </p:cNvSpPr>
              <p:nvPr/>
            </p:nvSpPr>
            <p:spPr bwMode="auto">
              <a:xfrm>
                <a:off x="992" y="3941"/>
                <a:ext cx="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3" name="Rectangle 2001"/>
              <p:cNvSpPr>
                <a:spLocks noChangeArrowheads="1"/>
              </p:cNvSpPr>
              <p:nvPr/>
            </p:nvSpPr>
            <p:spPr bwMode="auto">
              <a:xfrm>
                <a:off x="1007" y="39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" name="Rectangle 2002"/>
              <p:cNvSpPr>
                <a:spLocks noChangeArrowheads="1"/>
              </p:cNvSpPr>
              <p:nvPr/>
            </p:nvSpPr>
            <p:spPr bwMode="auto">
              <a:xfrm>
                <a:off x="1046" y="39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" name="Rectangle 2003"/>
              <p:cNvSpPr>
                <a:spLocks noChangeArrowheads="1"/>
              </p:cNvSpPr>
              <p:nvPr/>
            </p:nvSpPr>
            <p:spPr bwMode="auto">
              <a:xfrm>
                <a:off x="2657" y="3941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0.90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6" name="Rectangle 2004"/>
              <p:cNvSpPr>
                <a:spLocks noChangeArrowheads="1"/>
              </p:cNvSpPr>
              <p:nvPr/>
            </p:nvSpPr>
            <p:spPr bwMode="auto">
              <a:xfrm>
                <a:off x="3107" y="3941"/>
                <a:ext cx="1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7" name="Rectangle 2005"/>
              <p:cNvSpPr>
                <a:spLocks noChangeArrowheads="1"/>
              </p:cNvSpPr>
              <p:nvPr/>
            </p:nvSpPr>
            <p:spPr bwMode="auto">
              <a:xfrm>
                <a:off x="3744" y="39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" name="Rectangle 2006"/>
              <p:cNvSpPr>
                <a:spLocks noChangeArrowheads="1"/>
              </p:cNvSpPr>
              <p:nvPr/>
            </p:nvSpPr>
            <p:spPr bwMode="auto">
              <a:xfrm>
                <a:off x="3783" y="3941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" name="Rectangle 2007"/>
              <p:cNvSpPr>
                <a:spLocks noChangeArrowheads="1"/>
              </p:cNvSpPr>
              <p:nvPr/>
            </p:nvSpPr>
            <p:spPr bwMode="auto">
              <a:xfrm>
                <a:off x="3833" y="3941"/>
                <a:ext cx="10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K,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" name="Rectangle 2008"/>
              <p:cNvSpPr>
                <a:spLocks noChangeArrowheads="1"/>
              </p:cNvSpPr>
              <p:nvPr/>
            </p:nvSpPr>
            <p:spPr bwMode="auto">
              <a:xfrm>
                <a:off x="3899" y="3941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" name="Rectangle 2009"/>
              <p:cNvSpPr>
                <a:spLocks noChangeArrowheads="1"/>
              </p:cNvSpPr>
              <p:nvPr/>
            </p:nvSpPr>
            <p:spPr bwMode="auto">
              <a:xfrm>
                <a:off x="3942" y="3941"/>
                <a:ext cx="1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" name="Rectangle 2010"/>
              <p:cNvSpPr>
                <a:spLocks noChangeArrowheads="1"/>
              </p:cNvSpPr>
              <p:nvPr/>
            </p:nvSpPr>
            <p:spPr bwMode="auto">
              <a:xfrm>
                <a:off x="4073" y="3941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" name="Rectangle 2011"/>
              <p:cNvSpPr>
                <a:spLocks noChangeArrowheads="1"/>
              </p:cNvSpPr>
              <p:nvPr/>
            </p:nvSpPr>
            <p:spPr bwMode="auto">
              <a:xfrm>
                <a:off x="581" y="4019"/>
                <a:ext cx="8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" name="Rectangle 2012"/>
              <p:cNvSpPr>
                <a:spLocks noChangeArrowheads="1"/>
              </p:cNvSpPr>
              <p:nvPr/>
            </p:nvSpPr>
            <p:spPr bwMode="auto">
              <a:xfrm>
                <a:off x="631" y="4019"/>
                <a:ext cx="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" name="Rectangle 2013"/>
              <p:cNvSpPr>
                <a:spLocks noChangeArrowheads="1"/>
              </p:cNvSpPr>
              <p:nvPr/>
            </p:nvSpPr>
            <p:spPr bwMode="auto">
              <a:xfrm>
                <a:off x="670" y="4019"/>
                <a:ext cx="5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" name="Rectangle 2015"/>
            <p:cNvSpPr>
              <a:spLocks noChangeArrowheads="1"/>
            </p:cNvSpPr>
            <p:nvPr/>
          </p:nvSpPr>
          <p:spPr bwMode="auto">
            <a:xfrm>
              <a:off x="970331" y="6387897"/>
              <a:ext cx="184106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2016"/>
            <p:cNvSpPr>
              <a:spLocks noChangeArrowheads="1"/>
            </p:cNvSpPr>
            <p:nvPr/>
          </p:nvSpPr>
          <p:spPr bwMode="auto">
            <a:xfrm>
              <a:off x="1089838" y="6387897"/>
              <a:ext cx="8882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017"/>
            <p:cNvSpPr>
              <a:spLocks noChangeArrowheads="1"/>
            </p:cNvSpPr>
            <p:nvPr/>
          </p:nvSpPr>
          <p:spPr bwMode="auto">
            <a:xfrm>
              <a:off x="1120522" y="6387897"/>
              <a:ext cx="164726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2018"/>
            <p:cNvSpPr>
              <a:spLocks noChangeArrowheads="1"/>
            </p:cNvSpPr>
            <p:nvPr/>
          </p:nvSpPr>
          <p:spPr bwMode="auto">
            <a:xfrm>
              <a:off x="1220650" y="6387897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019"/>
            <p:cNvSpPr>
              <a:spLocks noChangeArrowheads="1"/>
            </p:cNvSpPr>
            <p:nvPr/>
          </p:nvSpPr>
          <p:spPr bwMode="auto">
            <a:xfrm>
              <a:off x="1283634" y="6387897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020"/>
            <p:cNvSpPr>
              <a:spLocks noChangeArrowheads="1"/>
            </p:cNvSpPr>
            <p:nvPr/>
          </p:nvSpPr>
          <p:spPr bwMode="auto">
            <a:xfrm>
              <a:off x="1346617" y="6387897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021"/>
            <p:cNvSpPr>
              <a:spLocks noChangeArrowheads="1"/>
            </p:cNvSpPr>
            <p:nvPr/>
          </p:nvSpPr>
          <p:spPr bwMode="auto">
            <a:xfrm>
              <a:off x="1409601" y="6387897"/>
              <a:ext cx="8236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022"/>
            <p:cNvSpPr>
              <a:spLocks noChangeArrowheads="1"/>
            </p:cNvSpPr>
            <p:nvPr/>
          </p:nvSpPr>
          <p:spPr bwMode="auto">
            <a:xfrm>
              <a:off x="1433826" y="6387897"/>
              <a:ext cx="8236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023"/>
            <p:cNvSpPr>
              <a:spLocks noChangeArrowheads="1"/>
            </p:cNvSpPr>
            <p:nvPr/>
          </p:nvSpPr>
          <p:spPr bwMode="auto">
            <a:xfrm>
              <a:off x="1459665" y="6387897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024"/>
            <p:cNvSpPr>
              <a:spLocks noChangeArrowheads="1"/>
            </p:cNvSpPr>
            <p:nvPr/>
          </p:nvSpPr>
          <p:spPr bwMode="auto">
            <a:xfrm>
              <a:off x="1522649" y="6387897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025"/>
            <p:cNvSpPr>
              <a:spLocks noChangeArrowheads="1"/>
            </p:cNvSpPr>
            <p:nvPr/>
          </p:nvSpPr>
          <p:spPr bwMode="auto">
            <a:xfrm>
              <a:off x="4148582" y="6387897"/>
              <a:ext cx="292309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0.90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026"/>
            <p:cNvSpPr>
              <a:spLocks noChangeArrowheads="1"/>
            </p:cNvSpPr>
            <p:nvPr/>
          </p:nvSpPr>
          <p:spPr bwMode="auto">
            <a:xfrm>
              <a:off x="4875317" y="6387897"/>
              <a:ext cx="292309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027"/>
            <p:cNvSpPr>
              <a:spLocks noChangeArrowheads="1"/>
            </p:cNvSpPr>
            <p:nvPr/>
          </p:nvSpPr>
          <p:spPr bwMode="auto">
            <a:xfrm>
              <a:off x="5904050" y="6387897"/>
              <a:ext cx="56039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NOTCH1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028"/>
            <p:cNvSpPr>
              <a:spLocks noChangeArrowheads="1"/>
            </p:cNvSpPr>
            <p:nvPr/>
          </p:nvSpPr>
          <p:spPr bwMode="auto">
            <a:xfrm>
              <a:off x="795914" y="6509418"/>
              <a:ext cx="8882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029"/>
            <p:cNvSpPr>
              <a:spLocks noChangeArrowheads="1"/>
            </p:cNvSpPr>
            <p:nvPr/>
          </p:nvSpPr>
          <p:spPr bwMode="auto">
            <a:xfrm>
              <a:off x="826599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030"/>
            <p:cNvSpPr>
              <a:spLocks noChangeArrowheads="1"/>
            </p:cNvSpPr>
            <p:nvPr/>
          </p:nvSpPr>
          <p:spPr bwMode="auto">
            <a:xfrm>
              <a:off x="889582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2031"/>
            <p:cNvSpPr>
              <a:spLocks noChangeArrowheads="1"/>
            </p:cNvSpPr>
            <p:nvPr/>
          </p:nvSpPr>
          <p:spPr bwMode="auto">
            <a:xfrm>
              <a:off x="952566" y="6509418"/>
              <a:ext cx="8236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2032"/>
            <p:cNvSpPr>
              <a:spLocks noChangeArrowheads="1"/>
            </p:cNvSpPr>
            <p:nvPr/>
          </p:nvSpPr>
          <p:spPr bwMode="auto">
            <a:xfrm>
              <a:off x="976790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2033"/>
            <p:cNvSpPr>
              <a:spLocks noChangeArrowheads="1"/>
            </p:cNvSpPr>
            <p:nvPr/>
          </p:nvSpPr>
          <p:spPr bwMode="auto">
            <a:xfrm>
              <a:off x="1039774" y="6509418"/>
              <a:ext cx="8236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2034"/>
            <p:cNvSpPr>
              <a:spLocks noChangeArrowheads="1"/>
            </p:cNvSpPr>
            <p:nvPr/>
          </p:nvSpPr>
          <p:spPr bwMode="auto">
            <a:xfrm>
              <a:off x="1063999" y="6509418"/>
              <a:ext cx="8882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2035"/>
            <p:cNvSpPr>
              <a:spLocks noChangeArrowheads="1"/>
            </p:cNvSpPr>
            <p:nvPr/>
          </p:nvSpPr>
          <p:spPr bwMode="auto">
            <a:xfrm>
              <a:off x="1096298" y="6509418"/>
              <a:ext cx="8236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2036"/>
            <p:cNvSpPr>
              <a:spLocks noChangeArrowheads="1"/>
            </p:cNvSpPr>
            <p:nvPr/>
          </p:nvSpPr>
          <p:spPr bwMode="auto">
            <a:xfrm>
              <a:off x="1122137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2037"/>
            <p:cNvSpPr>
              <a:spLocks noChangeArrowheads="1"/>
            </p:cNvSpPr>
            <p:nvPr/>
          </p:nvSpPr>
          <p:spPr bwMode="auto">
            <a:xfrm>
              <a:off x="1183506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2038"/>
            <p:cNvSpPr>
              <a:spLocks noChangeArrowheads="1"/>
            </p:cNvSpPr>
            <p:nvPr/>
          </p:nvSpPr>
          <p:spPr bwMode="auto">
            <a:xfrm>
              <a:off x="1246490" y="6509418"/>
              <a:ext cx="8882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2039"/>
            <p:cNvSpPr>
              <a:spLocks noChangeArrowheads="1"/>
            </p:cNvSpPr>
            <p:nvPr/>
          </p:nvSpPr>
          <p:spPr bwMode="auto">
            <a:xfrm>
              <a:off x="1277174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2040"/>
            <p:cNvSpPr>
              <a:spLocks noChangeArrowheads="1"/>
            </p:cNvSpPr>
            <p:nvPr/>
          </p:nvSpPr>
          <p:spPr bwMode="auto">
            <a:xfrm>
              <a:off x="1340158" y="6509418"/>
              <a:ext cx="8882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2041"/>
            <p:cNvSpPr>
              <a:spLocks noChangeArrowheads="1"/>
            </p:cNvSpPr>
            <p:nvPr/>
          </p:nvSpPr>
          <p:spPr bwMode="auto">
            <a:xfrm>
              <a:off x="1370842" y="6509418"/>
              <a:ext cx="8882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2042"/>
            <p:cNvSpPr>
              <a:spLocks noChangeArrowheads="1"/>
            </p:cNvSpPr>
            <p:nvPr/>
          </p:nvSpPr>
          <p:spPr bwMode="auto">
            <a:xfrm>
              <a:off x="1403141" y="6509418"/>
              <a:ext cx="226095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2043"/>
            <p:cNvSpPr>
              <a:spLocks noChangeArrowheads="1"/>
            </p:cNvSpPr>
            <p:nvPr/>
          </p:nvSpPr>
          <p:spPr bwMode="auto">
            <a:xfrm>
              <a:off x="1559793" y="6509418"/>
              <a:ext cx="8882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2044"/>
            <p:cNvSpPr>
              <a:spLocks noChangeArrowheads="1"/>
            </p:cNvSpPr>
            <p:nvPr/>
          </p:nvSpPr>
          <p:spPr bwMode="auto">
            <a:xfrm>
              <a:off x="1590477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2045"/>
            <p:cNvSpPr>
              <a:spLocks noChangeArrowheads="1"/>
            </p:cNvSpPr>
            <p:nvPr/>
          </p:nvSpPr>
          <p:spPr bwMode="auto">
            <a:xfrm>
              <a:off x="1653461" y="6509418"/>
              <a:ext cx="150192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x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2046"/>
            <p:cNvSpPr>
              <a:spLocks noChangeArrowheads="1"/>
            </p:cNvSpPr>
            <p:nvPr/>
          </p:nvSpPr>
          <p:spPr bwMode="auto">
            <a:xfrm>
              <a:off x="1740669" y="6509418"/>
              <a:ext cx="226095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2047"/>
            <p:cNvSpPr>
              <a:spLocks noChangeArrowheads="1"/>
            </p:cNvSpPr>
            <p:nvPr/>
          </p:nvSpPr>
          <p:spPr bwMode="auto">
            <a:xfrm>
              <a:off x="1897321" y="6509418"/>
              <a:ext cx="8882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2048"/>
            <p:cNvSpPr>
              <a:spLocks noChangeArrowheads="1"/>
            </p:cNvSpPr>
            <p:nvPr/>
          </p:nvSpPr>
          <p:spPr bwMode="auto">
            <a:xfrm>
              <a:off x="1929620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2049"/>
            <p:cNvSpPr>
              <a:spLocks noChangeArrowheads="1"/>
            </p:cNvSpPr>
            <p:nvPr/>
          </p:nvSpPr>
          <p:spPr bwMode="auto">
            <a:xfrm>
              <a:off x="1992604" y="6509418"/>
              <a:ext cx="8236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2050"/>
            <p:cNvSpPr>
              <a:spLocks noChangeArrowheads="1"/>
            </p:cNvSpPr>
            <p:nvPr/>
          </p:nvSpPr>
          <p:spPr bwMode="auto">
            <a:xfrm>
              <a:off x="2016828" y="6509418"/>
              <a:ext cx="8236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2051"/>
            <p:cNvSpPr>
              <a:spLocks noChangeArrowheads="1"/>
            </p:cNvSpPr>
            <p:nvPr/>
          </p:nvSpPr>
          <p:spPr bwMode="auto">
            <a:xfrm>
              <a:off x="2042668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2052"/>
            <p:cNvSpPr>
              <a:spLocks noChangeArrowheads="1"/>
            </p:cNvSpPr>
            <p:nvPr/>
          </p:nvSpPr>
          <p:spPr bwMode="auto">
            <a:xfrm>
              <a:off x="2104036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2053"/>
            <p:cNvSpPr>
              <a:spLocks noChangeArrowheads="1"/>
            </p:cNvSpPr>
            <p:nvPr/>
          </p:nvSpPr>
          <p:spPr bwMode="auto">
            <a:xfrm>
              <a:off x="2167020" y="6509418"/>
              <a:ext cx="163112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2054"/>
            <p:cNvSpPr>
              <a:spLocks noChangeArrowheads="1"/>
            </p:cNvSpPr>
            <p:nvPr/>
          </p:nvSpPr>
          <p:spPr bwMode="auto">
            <a:xfrm>
              <a:off x="2267148" y="6509418"/>
              <a:ext cx="88823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2055"/>
            <p:cNvSpPr>
              <a:spLocks noChangeArrowheads="1"/>
            </p:cNvSpPr>
            <p:nvPr/>
          </p:nvSpPr>
          <p:spPr bwMode="auto">
            <a:xfrm>
              <a:off x="2299447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2056"/>
            <p:cNvSpPr>
              <a:spLocks noChangeArrowheads="1"/>
            </p:cNvSpPr>
            <p:nvPr/>
          </p:nvSpPr>
          <p:spPr bwMode="auto">
            <a:xfrm>
              <a:off x="2360816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2057"/>
            <p:cNvSpPr>
              <a:spLocks noChangeArrowheads="1"/>
            </p:cNvSpPr>
            <p:nvPr/>
          </p:nvSpPr>
          <p:spPr bwMode="auto">
            <a:xfrm>
              <a:off x="2423799" y="6509418"/>
              <a:ext cx="184106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2058"/>
            <p:cNvSpPr>
              <a:spLocks noChangeArrowheads="1"/>
            </p:cNvSpPr>
            <p:nvPr/>
          </p:nvSpPr>
          <p:spPr bwMode="auto">
            <a:xfrm>
              <a:off x="2543307" y="6509418"/>
              <a:ext cx="116278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2059"/>
            <p:cNvSpPr>
              <a:spLocks noChangeArrowheads="1"/>
            </p:cNvSpPr>
            <p:nvPr/>
          </p:nvSpPr>
          <p:spPr bwMode="auto">
            <a:xfrm>
              <a:off x="4148582" y="6509418"/>
              <a:ext cx="292309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0.89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2060"/>
            <p:cNvSpPr>
              <a:spLocks noChangeArrowheads="1"/>
            </p:cNvSpPr>
            <p:nvPr/>
          </p:nvSpPr>
          <p:spPr bwMode="auto">
            <a:xfrm>
              <a:off x="4875317" y="6509418"/>
              <a:ext cx="292309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2061"/>
            <p:cNvSpPr>
              <a:spLocks noChangeArrowheads="1"/>
            </p:cNvSpPr>
            <p:nvPr/>
          </p:nvSpPr>
          <p:spPr bwMode="auto">
            <a:xfrm>
              <a:off x="5904050" y="6509418"/>
              <a:ext cx="411816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MMP1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2062"/>
            <p:cNvSpPr>
              <a:spLocks noChangeArrowheads="1"/>
            </p:cNvSpPr>
            <p:nvPr/>
          </p:nvSpPr>
          <p:spPr bwMode="auto">
            <a:xfrm>
              <a:off x="6230273" y="6509418"/>
              <a:ext cx="122737" cy="14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Freeform 2063"/>
            <p:cNvSpPr>
              <a:spLocks/>
            </p:cNvSpPr>
            <p:nvPr/>
          </p:nvSpPr>
          <p:spPr bwMode="auto">
            <a:xfrm>
              <a:off x="762000" y="490309"/>
              <a:ext cx="7477290" cy="0"/>
            </a:xfrm>
            <a:custGeom>
              <a:avLst/>
              <a:gdLst>
                <a:gd name="T0" fmla="*/ 0 w 8919"/>
                <a:gd name="T1" fmla="*/ 0 w 8919"/>
                <a:gd name="T2" fmla="*/ 8919 w 89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919">
                  <a:moveTo>
                    <a:pt x="0" y="0"/>
                  </a:moveTo>
                  <a:lnTo>
                    <a:pt x="0" y="0"/>
                  </a:lnTo>
                  <a:lnTo>
                    <a:pt x="8919" y="0"/>
                  </a:lnTo>
                </a:path>
              </a:pathLst>
            </a:cu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064"/>
            <p:cNvSpPr>
              <a:spLocks/>
            </p:cNvSpPr>
            <p:nvPr/>
          </p:nvSpPr>
          <p:spPr bwMode="auto">
            <a:xfrm>
              <a:off x="762000" y="611829"/>
              <a:ext cx="7477290" cy="0"/>
            </a:xfrm>
            <a:custGeom>
              <a:avLst/>
              <a:gdLst>
                <a:gd name="T0" fmla="*/ 0 w 8919"/>
                <a:gd name="T1" fmla="*/ 0 w 8919"/>
                <a:gd name="T2" fmla="*/ 8919 w 89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919">
                  <a:moveTo>
                    <a:pt x="0" y="0"/>
                  </a:moveTo>
                  <a:lnTo>
                    <a:pt x="0" y="0"/>
                  </a:lnTo>
                  <a:lnTo>
                    <a:pt x="8919" y="0"/>
                  </a:lnTo>
                </a:path>
              </a:pathLst>
            </a:cu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66" name="TextBox 2065"/>
          <p:cNvSpPr txBox="1"/>
          <p:nvPr/>
        </p:nvSpPr>
        <p:spPr>
          <a:xfrm>
            <a:off x="76200" y="152400"/>
            <a:ext cx="883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Table 4: Ingenuity signaling pathways mediated by genes upregulated by (</a:t>
            </a:r>
            <a:r>
              <a:rPr lang="en-US" sz="1200" b="1" i="1" dirty="0" smtClean="0"/>
              <a:t>S</a:t>
            </a:r>
            <a:r>
              <a:rPr lang="en-US" sz="1200" b="1" dirty="0" smtClean="0"/>
              <a:t>)-NNN in rat Esophagus  (p &lt; 0.01)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24355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2096</Words>
  <Application>Microsoft Office PowerPoint</Application>
  <PresentationFormat>On-screen Show (4:3)</PresentationFormat>
  <Paragraphs>2023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AHC</dc:creator>
  <cp:lastModifiedBy>AHC</cp:lastModifiedBy>
  <cp:revision>6</cp:revision>
  <dcterms:created xsi:type="dcterms:W3CDTF">2015-08-12T15:25:09Z</dcterms:created>
  <dcterms:modified xsi:type="dcterms:W3CDTF">2015-09-02T15:50:06Z</dcterms:modified>
</cp:coreProperties>
</file>