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888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BD41A7-86CB-4A0A-B17C-233496A85E5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A0B2B-30DD-4F95-8333-C743DAD9E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63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A0B2B-30DD-4F95-8333-C743DAD9E1B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26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61E4-567E-40B1-9131-1079FD9D3B8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68CE-F226-41B2-A118-65568A8D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733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61E4-567E-40B1-9131-1079FD9D3B8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68CE-F226-41B2-A118-65568A8D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271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61E4-567E-40B1-9131-1079FD9D3B8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68CE-F226-41B2-A118-65568A8D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252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61E4-567E-40B1-9131-1079FD9D3B8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68CE-F226-41B2-A118-65568A8D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0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61E4-567E-40B1-9131-1079FD9D3B8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68CE-F226-41B2-A118-65568A8D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63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61E4-567E-40B1-9131-1079FD9D3B8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68CE-F226-41B2-A118-65568A8D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255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61E4-567E-40B1-9131-1079FD9D3B8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68CE-F226-41B2-A118-65568A8D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355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61E4-567E-40B1-9131-1079FD9D3B8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68CE-F226-41B2-A118-65568A8D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5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61E4-567E-40B1-9131-1079FD9D3B8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68CE-F226-41B2-A118-65568A8D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260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61E4-567E-40B1-9131-1079FD9D3B8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68CE-F226-41B2-A118-65568A8D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962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61E4-567E-40B1-9131-1079FD9D3B8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68CE-F226-41B2-A118-65568A8D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407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261E4-567E-40B1-9131-1079FD9D3B8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E68CE-F226-41B2-A118-65568A8D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82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" y="68623"/>
            <a:ext cx="883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Supplementary Table 5: Genes upregulated </a:t>
            </a:r>
            <a:r>
              <a:rPr lang="en-US" sz="1200" b="1" smtClean="0"/>
              <a:t>and downregulated </a:t>
            </a:r>
            <a:r>
              <a:rPr lang="en-US" sz="1200" b="1" dirty="0" smtClean="0"/>
              <a:t>by (</a:t>
            </a:r>
            <a:r>
              <a:rPr lang="en-US" sz="1200" b="1" i="1" dirty="0" smtClean="0"/>
              <a:t>S</a:t>
            </a:r>
            <a:r>
              <a:rPr lang="en-US" sz="1200" b="1" dirty="0" smtClean="0"/>
              <a:t>)-NNN in the oral cavity of rats (p &lt; 0.01)</a:t>
            </a:r>
            <a:endParaRPr lang="en-US" sz="1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4800"/>
            <a:ext cx="9144000" cy="6128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10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AHC</dc:creator>
  <cp:lastModifiedBy>AHC</cp:lastModifiedBy>
  <cp:revision>3</cp:revision>
  <dcterms:created xsi:type="dcterms:W3CDTF">2015-08-14T15:18:57Z</dcterms:created>
  <dcterms:modified xsi:type="dcterms:W3CDTF">2015-09-02T16:27:33Z</dcterms:modified>
</cp:coreProperties>
</file>