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7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06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82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66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5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2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5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44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4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25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2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4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0A1BB-2BE8-4CE3-A865-1196D193A52D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4101E-7F8F-4F8F-815C-40211F19A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64083" y="524846"/>
            <a:ext cx="8356822" cy="6180754"/>
            <a:chOff x="150672" y="35096"/>
            <a:chExt cx="8746433" cy="6694537"/>
          </a:xfrm>
        </p:grpSpPr>
        <p:sp>
          <p:nvSpPr>
            <p:cNvPr id="6" name="TextBox 5"/>
            <p:cNvSpPr txBox="1"/>
            <p:nvPr/>
          </p:nvSpPr>
          <p:spPr>
            <a:xfrm>
              <a:off x="3313417" y="35096"/>
              <a:ext cx="10054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-log(p-value)</a:t>
              </a:r>
              <a:endParaRPr lang="en-US" sz="12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50672" y="48996"/>
              <a:ext cx="8746433" cy="6680637"/>
              <a:chOff x="150672" y="48996"/>
              <a:chExt cx="8746433" cy="6680637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2"/>
              <a:srcRect b="55579"/>
              <a:stretch/>
            </p:blipFill>
            <p:spPr>
              <a:xfrm>
                <a:off x="236772" y="236761"/>
                <a:ext cx="3963666" cy="6492872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150672" y="52095"/>
                <a:ext cx="27220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Oral Cavity –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Upregulated</a:t>
                </a:r>
                <a:r>
                  <a:rPr lang="en-US" sz="1400" b="1" dirty="0" smtClean="0"/>
                  <a:t> by NNN</a:t>
                </a:r>
                <a:endParaRPr lang="en-US" sz="1400" b="1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711255" y="279809"/>
                <a:ext cx="7724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p-value &lt;</a:t>
                </a:r>
                <a:endParaRPr lang="en-US" sz="1200" b="1" dirty="0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50875" y="235048"/>
                <a:ext cx="3591560" cy="4347210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728957" y="65995"/>
                <a:ext cx="29482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Oral Cavity – </a:t>
                </a:r>
                <a:r>
                  <a:rPr lang="en-US" sz="1400" b="1" dirty="0" smtClean="0">
                    <a:solidFill>
                      <a:srgbClr val="008000"/>
                    </a:solidFill>
                  </a:rPr>
                  <a:t>Downregulated</a:t>
                </a:r>
                <a:r>
                  <a:rPr lang="en-US" sz="1400" b="1" dirty="0" smtClean="0"/>
                  <a:t> by NNN</a:t>
                </a:r>
                <a:endParaRPr lang="en-US" sz="1400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289540" y="293709"/>
                <a:ext cx="7724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p-value &lt;</a:t>
                </a:r>
                <a:endParaRPr lang="en-US" sz="1200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891702" y="48996"/>
                <a:ext cx="1005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-log(p-value)</a:t>
                </a:r>
                <a:endParaRPr lang="en-US" sz="1200" dirty="0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76200" y="76200"/>
            <a:ext cx="883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Supplementary Table </a:t>
            </a:r>
            <a:r>
              <a:rPr lang="en-US" sz="1200" b="1" dirty="0" smtClean="0"/>
              <a:t>6: Ingenuity signaling pathways mediated by genes deregulated </a:t>
            </a:r>
            <a:r>
              <a:rPr lang="en-US" sz="1200" b="1" dirty="0" smtClean="0"/>
              <a:t>by </a:t>
            </a:r>
            <a:r>
              <a:rPr lang="en-US" sz="1200" b="1" dirty="0" smtClean="0"/>
              <a:t>(</a:t>
            </a:r>
            <a:r>
              <a:rPr lang="en-US" sz="1200" b="1" i="1" dirty="0" smtClean="0"/>
              <a:t>S</a:t>
            </a:r>
            <a:r>
              <a:rPr lang="en-US" sz="1200" b="1" dirty="0" smtClean="0"/>
              <a:t>)-NNN </a:t>
            </a:r>
            <a:r>
              <a:rPr lang="en-US" sz="1200" b="1" dirty="0" smtClean="0"/>
              <a:t>in </a:t>
            </a:r>
            <a:r>
              <a:rPr lang="en-US" sz="1200" b="1" dirty="0" smtClean="0"/>
              <a:t>rat oral mucosal (p </a:t>
            </a:r>
            <a:r>
              <a:rPr lang="en-US" sz="1200" b="1" dirty="0" smtClean="0"/>
              <a:t>&lt; 0.01)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31014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5</cp:revision>
  <dcterms:created xsi:type="dcterms:W3CDTF">2015-08-12T15:20:50Z</dcterms:created>
  <dcterms:modified xsi:type="dcterms:W3CDTF">2015-08-14T19:09:46Z</dcterms:modified>
</cp:coreProperties>
</file>