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letter"/>
  <p:notesSz cx="6858000" cy="9144000"/>
  <p:defaultTextStyle>
    <a:defPPr>
      <a:defRPr lang="en-US"/>
    </a:defPPr>
    <a:lvl1pPr marL="0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41029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FF07"/>
    <a:srgbClr val="042A61"/>
    <a:srgbClr val="FC6908"/>
    <a:srgbClr val="0D6765"/>
    <a:srgbClr val="5950FE"/>
    <a:srgbClr val="621064"/>
    <a:srgbClr val="1C661A"/>
    <a:srgbClr val="0000F0"/>
    <a:srgbClr val="D003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866" autoAdjust="0"/>
  </p:normalViewPr>
  <p:slideViewPr>
    <p:cSldViewPr snapToGrid="0" showGuides="1">
      <p:cViewPr>
        <p:scale>
          <a:sx n="91" d="100"/>
          <a:sy n="91" d="100"/>
        </p:scale>
        <p:origin x="-2364" y="-5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B9737-BA49-B44F-A92A-8F28DE3BCA29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484AB-6856-A24E-A0B1-1C13B6BA8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7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41029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6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40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719" y="537634"/>
            <a:ext cx="1310878" cy="11442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704" y="537634"/>
            <a:ext cx="3820715" cy="11442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64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4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02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0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0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116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14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17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20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823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7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704" y="3128434"/>
            <a:ext cx="2565797" cy="88519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3128434"/>
            <a:ext cx="2565798" cy="88519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8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3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14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6"/>
            <a:ext cx="2256235" cy="15494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0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4"/>
            <a:ext cx="4114800" cy="5486400"/>
          </a:xfrm>
        </p:spPr>
        <p:txBody>
          <a:bodyPr/>
          <a:lstStyle>
            <a:lvl1pPr marL="0" indent="0">
              <a:buNone/>
              <a:defRPr sz="2900"/>
            </a:lvl1pPr>
            <a:lvl2pPr marL="410291" indent="0">
              <a:buNone/>
              <a:defRPr sz="2500"/>
            </a:lvl2pPr>
            <a:lvl3pPr marL="820583" indent="0">
              <a:buNone/>
              <a:defRPr sz="2200"/>
            </a:lvl3pPr>
            <a:lvl4pPr marL="1230874" indent="0">
              <a:buNone/>
              <a:defRPr sz="1800"/>
            </a:lvl4pPr>
            <a:lvl5pPr marL="1641165" indent="0">
              <a:buNone/>
              <a:defRPr sz="1800"/>
            </a:lvl5pPr>
            <a:lvl6pPr marL="2051456" indent="0">
              <a:buNone/>
              <a:defRPr sz="1800"/>
            </a:lvl6pPr>
            <a:lvl7pPr marL="2461748" indent="0">
              <a:buNone/>
              <a:defRPr sz="1800"/>
            </a:lvl7pPr>
            <a:lvl8pPr marL="2872039" indent="0">
              <a:buNone/>
              <a:defRPr sz="1800"/>
            </a:lvl8pPr>
            <a:lvl9pPr marL="3282330" indent="0">
              <a:buNone/>
              <a:defRPr sz="1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4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82058" tIns="41029" rIns="82058" bIns="4102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82058" tIns="41029" rIns="82058" bIns="4102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4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CB0C2-7FE9-FC42-980A-10029A845363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4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4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B6B8-A797-334A-A84C-536DCA2BB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5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029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7718" indent="-307718" algn="l" defTabSz="410291" rtl="0" eaLnBrk="1" latinLnBrk="0" hangingPunct="1">
        <a:spcBef>
          <a:spcPct val="20000"/>
        </a:spcBef>
        <a:buFont typeface="Arial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6723" indent="-256432" algn="l" defTabSz="41029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5728" indent="-205146" algn="l" defTabSz="41029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019" indent="-205146" algn="l" defTabSz="41029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6311" indent="-205146" algn="l" defTabSz="41029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6602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6893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85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87476" indent="-205146" algn="l" defTabSz="41029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41029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0" y="117524"/>
            <a:ext cx="6904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Supplementary </a:t>
            </a:r>
            <a:r>
              <a:rPr lang="en-US" sz="1200" b="1" dirty="0" smtClean="0">
                <a:latin typeface="Arial"/>
                <a:cs typeface="Arial"/>
              </a:rPr>
              <a:t>Table </a:t>
            </a:r>
            <a:r>
              <a:rPr lang="en-US" sz="1200" b="1" dirty="0" smtClean="0">
                <a:latin typeface="Arial"/>
                <a:cs typeface="Arial"/>
              </a:rPr>
              <a:t>7: </a:t>
            </a:r>
            <a:r>
              <a:rPr lang="en-US" sz="1200" dirty="0" smtClean="0">
                <a:latin typeface="Arial"/>
                <a:cs typeface="Arial"/>
              </a:rPr>
              <a:t>Diseases associated with the regulated genes in </a:t>
            </a:r>
            <a:r>
              <a:rPr lang="en-US" sz="1200" dirty="0" smtClean="0">
                <a:latin typeface="Arial"/>
                <a:cs typeface="Arial"/>
              </a:rPr>
              <a:t>the esophageal mucosa</a:t>
            </a:r>
          </a:p>
          <a:p>
            <a:r>
              <a:rPr lang="en-US" sz="1200" smtClean="0">
                <a:latin typeface="Arial"/>
                <a:cs typeface="Arial"/>
              </a:rPr>
              <a:t>of rats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40"/>
          <a:stretch/>
        </p:blipFill>
        <p:spPr>
          <a:xfrm>
            <a:off x="88900" y="749300"/>
            <a:ext cx="6680200" cy="58512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627"/>
          <a:stretch/>
        </p:blipFill>
        <p:spPr>
          <a:xfrm>
            <a:off x="88900" y="6895834"/>
            <a:ext cx="6680200" cy="170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424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16106</TotalTime>
  <Words>16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</dc:creator>
  <cp:lastModifiedBy>AHC</cp:lastModifiedBy>
  <cp:revision>70</cp:revision>
  <cp:lastPrinted>2015-06-18T22:17:16Z</cp:lastPrinted>
  <dcterms:created xsi:type="dcterms:W3CDTF">2015-06-11T19:36:18Z</dcterms:created>
  <dcterms:modified xsi:type="dcterms:W3CDTF">2015-08-14T19:11:38Z</dcterms:modified>
</cp:coreProperties>
</file>