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99" r:id="rId2"/>
  </p:sldIdLst>
  <p:sldSz cx="6858000" cy="9906000" type="A4"/>
  <p:notesSz cx="7102475" cy="10233025"/>
  <p:defaultTextStyle>
    <a:defPPr>
      <a:defRPr lang="en-US"/>
    </a:defPPr>
    <a:lvl1pPr marL="0" algn="l" defTabSz="957789" rtl="0" eaLnBrk="1" latinLnBrk="0" hangingPunct="1">
      <a:defRPr sz="1883" kern="1200">
        <a:solidFill>
          <a:schemeClr val="tx1"/>
        </a:solidFill>
        <a:latin typeface="+mn-lt"/>
        <a:ea typeface="+mn-ea"/>
        <a:cs typeface="+mn-cs"/>
      </a:defRPr>
    </a:lvl1pPr>
    <a:lvl2pPr marL="478894" algn="l" defTabSz="957789" rtl="0" eaLnBrk="1" latinLnBrk="0" hangingPunct="1">
      <a:defRPr sz="1883" kern="1200">
        <a:solidFill>
          <a:schemeClr val="tx1"/>
        </a:solidFill>
        <a:latin typeface="+mn-lt"/>
        <a:ea typeface="+mn-ea"/>
        <a:cs typeface="+mn-cs"/>
      </a:defRPr>
    </a:lvl2pPr>
    <a:lvl3pPr marL="957789" algn="l" defTabSz="957789" rtl="0" eaLnBrk="1" latinLnBrk="0" hangingPunct="1">
      <a:defRPr sz="1883" kern="1200">
        <a:solidFill>
          <a:schemeClr val="tx1"/>
        </a:solidFill>
        <a:latin typeface="+mn-lt"/>
        <a:ea typeface="+mn-ea"/>
        <a:cs typeface="+mn-cs"/>
      </a:defRPr>
    </a:lvl3pPr>
    <a:lvl4pPr marL="1436683" algn="l" defTabSz="957789" rtl="0" eaLnBrk="1" latinLnBrk="0" hangingPunct="1">
      <a:defRPr sz="1883" kern="1200">
        <a:solidFill>
          <a:schemeClr val="tx1"/>
        </a:solidFill>
        <a:latin typeface="+mn-lt"/>
        <a:ea typeface="+mn-ea"/>
        <a:cs typeface="+mn-cs"/>
      </a:defRPr>
    </a:lvl4pPr>
    <a:lvl5pPr marL="1915578" algn="l" defTabSz="957789" rtl="0" eaLnBrk="1" latinLnBrk="0" hangingPunct="1">
      <a:defRPr sz="1883" kern="1200">
        <a:solidFill>
          <a:schemeClr val="tx1"/>
        </a:solidFill>
        <a:latin typeface="+mn-lt"/>
        <a:ea typeface="+mn-ea"/>
        <a:cs typeface="+mn-cs"/>
      </a:defRPr>
    </a:lvl5pPr>
    <a:lvl6pPr marL="2394472" algn="l" defTabSz="957789" rtl="0" eaLnBrk="1" latinLnBrk="0" hangingPunct="1">
      <a:defRPr sz="1883" kern="1200">
        <a:solidFill>
          <a:schemeClr val="tx1"/>
        </a:solidFill>
        <a:latin typeface="+mn-lt"/>
        <a:ea typeface="+mn-ea"/>
        <a:cs typeface="+mn-cs"/>
      </a:defRPr>
    </a:lvl6pPr>
    <a:lvl7pPr marL="2873367" algn="l" defTabSz="957789" rtl="0" eaLnBrk="1" latinLnBrk="0" hangingPunct="1">
      <a:defRPr sz="1883" kern="1200">
        <a:solidFill>
          <a:schemeClr val="tx1"/>
        </a:solidFill>
        <a:latin typeface="+mn-lt"/>
        <a:ea typeface="+mn-ea"/>
        <a:cs typeface="+mn-cs"/>
      </a:defRPr>
    </a:lvl7pPr>
    <a:lvl8pPr marL="3352261" algn="l" defTabSz="957789" rtl="0" eaLnBrk="1" latinLnBrk="0" hangingPunct="1">
      <a:defRPr sz="1883" kern="1200">
        <a:solidFill>
          <a:schemeClr val="tx1"/>
        </a:solidFill>
        <a:latin typeface="+mn-lt"/>
        <a:ea typeface="+mn-ea"/>
        <a:cs typeface="+mn-cs"/>
      </a:defRPr>
    </a:lvl8pPr>
    <a:lvl9pPr marL="3831156" algn="l" defTabSz="957789" rtl="0" eaLnBrk="1" latinLnBrk="0" hangingPunct="1">
      <a:defRPr sz="188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6F1972D-33FA-4C49-AD4A-3845C5CEF0D0}">
          <p14:sldIdLst>
            <p14:sldId id="29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6239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80"/>
    <a:srgbClr val="FF4D4D"/>
    <a:srgbClr val="8B4BBD"/>
    <a:srgbClr val="6699FF"/>
    <a:srgbClr val="F577DA"/>
    <a:srgbClr val="5D9FC6"/>
    <a:srgbClr val="30AF2E"/>
    <a:srgbClr val="FCFDDB"/>
    <a:srgbClr val="E0B92C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591" autoAdjust="0"/>
    <p:restoredTop sz="99416" autoAdjust="0"/>
  </p:normalViewPr>
  <p:slideViewPr>
    <p:cSldViewPr>
      <p:cViewPr>
        <p:scale>
          <a:sx n="94" d="100"/>
          <a:sy n="94" d="100"/>
        </p:scale>
        <p:origin x="2002" y="-408"/>
      </p:cViewPr>
      <p:guideLst>
        <p:guide orient="horz" pos="6239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1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51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2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50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77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53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62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00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B1C14-09DB-4390-8D98-0CC2CB6CF624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8460-CF7F-450A-BE29-E2A002AA1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2860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B1C14-09DB-4390-8D98-0CC2CB6CF624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8460-CF7F-450A-BE29-E2A002AA1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894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B1C14-09DB-4390-8D98-0CC2CB6CF624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8460-CF7F-450A-BE29-E2A002AA1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6037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B1C14-09DB-4390-8D98-0CC2CB6CF624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8460-CF7F-450A-BE29-E2A002AA1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0329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1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7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555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511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1266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5022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777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533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628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0044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B1C14-09DB-4390-8D98-0CC2CB6CF624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8460-CF7F-450A-BE29-E2A002AA1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157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B1C14-09DB-4390-8D98-0CC2CB6CF624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8460-CF7F-450A-BE29-E2A002AA1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03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217385"/>
            <a:ext cx="3030141" cy="924100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555" indent="0">
              <a:buNone/>
              <a:defRPr sz="3200" b="1"/>
            </a:lvl2pPr>
            <a:lvl3pPr marL="1475110" indent="0">
              <a:buNone/>
              <a:defRPr sz="2900" b="1"/>
            </a:lvl3pPr>
            <a:lvl4pPr marL="2212665" indent="0">
              <a:buNone/>
              <a:defRPr sz="2600" b="1"/>
            </a:lvl4pPr>
            <a:lvl5pPr marL="2950220" indent="0">
              <a:buNone/>
              <a:defRPr sz="2600" b="1"/>
            </a:lvl5pPr>
            <a:lvl6pPr marL="3687775" indent="0">
              <a:buNone/>
              <a:defRPr sz="2600" b="1"/>
            </a:lvl6pPr>
            <a:lvl7pPr marL="4425330" indent="0">
              <a:buNone/>
              <a:defRPr sz="2600" b="1"/>
            </a:lvl7pPr>
            <a:lvl8pPr marL="5162885" indent="0">
              <a:buNone/>
              <a:defRPr sz="2600" b="1"/>
            </a:lvl8pPr>
            <a:lvl9pPr marL="5900440" indent="0">
              <a:buNone/>
              <a:defRPr sz="2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0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555" indent="0">
              <a:buNone/>
              <a:defRPr sz="3200" b="1"/>
            </a:lvl2pPr>
            <a:lvl3pPr marL="1475110" indent="0">
              <a:buNone/>
              <a:defRPr sz="2900" b="1"/>
            </a:lvl3pPr>
            <a:lvl4pPr marL="2212665" indent="0">
              <a:buNone/>
              <a:defRPr sz="2600" b="1"/>
            </a:lvl4pPr>
            <a:lvl5pPr marL="2950220" indent="0">
              <a:buNone/>
              <a:defRPr sz="2600" b="1"/>
            </a:lvl5pPr>
            <a:lvl6pPr marL="3687775" indent="0">
              <a:buNone/>
              <a:defRPr sz="2600" b="1"/>
            </a:lvl6pPr>
            <a:lvl7pPr marL="4425330" indent="0">
              <a:buNone/>
              <a:defRPr sz="2600" b="1"/>
            </a:lvl7pPr>
            <a:lvl8pPr marL="5162885" indent="0">
              <a:buNone/>
              <a:defRPr sz="2600" b="1"/>
            </a:lvl8pPr>
            <a:lvl9pPr marL="5900440" indent="0">
              <a:buNone/>
              <a:defRPr sz="2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B1C14-09DB-4390-8D98-0CC2CB6CF624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8460-CF7F-450A-BE29-E2A002AA1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432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B1C14-09DB-4390-8D98-0CC2CB6CF624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8460-CF7F-450A-BE29-E2A002AA1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5027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B1C14-09DB-4390-8D98-0CC2CB6CF624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8460-CF7F-450A-BE29-E2A002AA1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119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7"/>
            <a:ext cx="3833813" cy="8454497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4"/>
            <a:ext cx="2256235" cy="6775980"/>
          </a:xfrm>
        </p:spPr>
        <p:txBody>
          <a:bodyPr/>
          <a:lstStyle>
            <a:lvl1pPr marL="0" indent="0">
              <a:buNone/>
              <a:defRPr sz="2300"/>
            </a:lvl1pPr>
            <a:lvl2pPr marL="737555" indent="0">
              <a:buNone/>
              <a:defRPr sz="1900"/>
            </a:lvl2pPr>
            <a:lvl3pPr marL="1475110" indent="0">
              <a:buNone/>
              <a:defRPr sz="1600"/>
            </a:lvl3pPr>
            <a:lvl4pPr marL="2212665" indent="0">
              <a:buNone/>
              <a:defRPr sz="1500"/>
            </a:lvl4pPr>
            <a:lvl5pPr marL="2950220" indent="0">
              <a:buNone/>
              <a:defRPr sz="1500"/>
            </a:lvl5pPr>
            <a:lvl6pPr marL="3687775" indent="0">
              <a:buNone/>
              <a:defRPr sz="1500"/>
            </a:lvl6pPr>
            <a:lvl7pPr marL="4425330" indent="0">
              <a:buNone/>
              <a:defRPr sz="1500"/>
            </a:lvl7pPr>
            <a:lvl8pPr marL="5162885" indent="0">
              <a:buNone/>
              <a:defRPr sz="1500"/>
            </a:lvl8pPr>
            <a:lvl9pPr marL="5900440" indent="0">
              <a:buNone/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B1C14-09DB-4390-8D98-0CC2CB6CF624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8460-CF7F-450A-BE29-E2A002AA1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8859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5200"/>
            </a:lvl1pPr>
            <a:lvl2pPr marL="737555" indent="0">
              <a:buNone/>
              <a:defRPr sz="4500"/>
            </a:lvl2pPr>
            <a:lvl3pPr marL="1475110" indent="0">
              <a:buNone/>
              <a:defRPr sz="3900"/>
            </a:lvl3pPr>
            <a:lvl4pPr marL="2212665" indent="0">
              <a:buNone/>
              <a:defRPr sz="3200"/>
            </a:lvl4pPr>
            <a:lvl5pPr marL="2950220" indent="0">
              <a:buNone/>
              <a:defRPr sz="3200"/>
            </a:lvl5pPr>
            <a:lvl6pPr marL="3687775" indent="0">
              <a:buNone/>
              <a:defRPr sz="3200"/>
            </a:lvl6pPr>
            <a:lvl7pPr marL="4425330" indent="0">
              <a:buNone/>
              <a:defRPr sz="3200"/>
            </a:lvl7pPr>
            <a:lvl8pPr marL="5162885" indent="0">
              <a:buNone/>
              <a:defRPr sz="3200"/>
            </a:lvl8pPr>
            <a:lvl9pPr marL="5900440" indent="0">
              <a:buNone/>
              <a:defRPr sz="32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2300"/>
            </a:lvl1pPr>
            <a:lvl2pPr marL="737555" indent="0">
              <a:buNone/>
              <a:defRPr sz="1900"/>
            </a:lvl2pPr>
            <a:lvl3pPr marL="1475110" indent="0">
              <a:buNone/>
              <a:defRPr sz="1600"/>
            </a:lvl3pPr>
            <a:lvl4pPr marL="2212665" indent="0">
              <a:buNone/>
              <a:defRPr sz="1500"/>
            </a:lvl4pPr>
            <a:lvl5pPr marL="2950220" indent="0">
              <a:buNone/>
              <a:defRPr sz="1500"/>
            </a:lvl5pPr>
            <a:lvl6pPr marL="3687775" indent="0">
              <a:buNone/>
              <a:defRPr sz="1500"/>
            </a:lvl6pPr>
            <a:lvl7pPr marL="4425330" indent="0">
              <a:buNone/>
              <a:defRPr sz="1500"/>
            </a:lvl7pPr>
            <a:lvl8pPr marL="5162885" indent="0">
              <a:buNone/>
              <a:defRPr sz="1500"/>
            </a:lvl8pPr>
            <a:lvl9pPr marL="5900440" indent="0">
              <a:buNone/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B1C14-09DB-4390-8D98-0CC2CB6CF624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58460-CF7F-450A-BE29-E2A002AA1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5856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700"/>
            <a:ext cx="6172200" cy="1651000"/>
          </a:xfrm>
          <a:prstGeom prst="rect">
            <a:avLst/>
          </a:prstGeom>
        </p:spPr>
        <p:txBody>
          <a:bodyPr vert="horz" lIns="147511" tIns="73756" rIns="147511" bIns="7375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147511" tIns="73756" rIns="147511" bIns="7375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l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1B1C14-09DB-4390-8D98-0CC2CB6CF624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1" y="9181396"/>
            <a:ext cx="2171700" cy="527402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ct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58460-CF7F-450A-BE29-E2A002AA1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3292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7511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3166" indent="-553166" algn="l" defTabSz="1475110" rtl="0" eaLnBrk="1" latinLnBrk="0" hangingPunct="1">
        <a:spcBef>
          <a:spcPct val="20000"/>
        </a:spcBef>
        <a:buFont typeface="Arial" pitchFamily="34" charset="0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8527" indent="-460972" algn="l" defTabSz="1475110" rtl="0" eaLnBrk="1" latinLnBrk="0" hangingPunct="1">
        <a:spcBef>
          <a:spcPct val="20000"/>
        </a:spcBef>
        <a:buFont typeface="Arial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3888" indent="-368778" algn="l" defTabSz="1475110" rtl="0" eaLnBrk="1" latinLnBrk="0" hangingPunct="1">
        <a:spcBef>
          <a:spcPct val="20000"/>
        </a:spcBef>
        <a:buFont typeface="Arial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81443" indent="-368778" algn="l" defTabSz="1475110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8998" indent="-368778" algn="l" defTabSz="1475110" rtl="0" eaLnBrk="1" latinLnBrk="0" hangingPunct="1">
        <a:spcBef>
          <a:spcPct val="20000"/>
        </a:spcBef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6553" indent="-368778" algn="l" defTabSz="147511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4108" indent="-368778" algn="l" defTabSz="147511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1663" indent="-368778" algn="l" defTabSz="147511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9218" indent="-368778" algn="l" defTabSz="147511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55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511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266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5022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777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533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6288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0044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3591081"/>
              </p:ext>
            </p:extLst>
          </p:nvPr>
        </p:nvGraphicFramePr>
        <p:xfrm>
          <a:off x="908720" y="1136576"/>
          <a:ext cx="5040560" cy="3264670"/>
        </p:xfrm>
        <a:graphic>
          <a:graphicData uri="http://schemas.openxmlformats.org/drawingml/2006/table">
            <a:tbl>
              <a:tblPr/>
              <a:tblGrid>
                <a:gridCol w="1152127">
                  <a:extLst>
                    <a:ext uri="{9D8B030D-6E8A-4147-A177-3AD203B41FA5}">
                      <a16:colId xmlns:a16="http://schemas.microsoft.com/office/drawing/2014/main" val="1446497787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1378525245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1018774926"/>
                    </a:ext>
                  </a:extLst>
                </a:gridCol>
                <a:gridCol w="1080121">
                  <a:extLst>
                    <a:ext uri="{9D8B030D-6E8A-4147-A177-3AD203B41FA5}">
                      <a16:colId xmlns:a16="http://schemas.microsoft.com/office/drawing/2014/main" val="3561942197"/>
                    </a:ext>
                  </a:extLst>
                </a:gridCol>
              </a:tblGrid>
              <a:tr h="342038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8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Mouse studies </a:t>
                      </a:r>
                      <a:endParaRPr lang="en-GB" sz="8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GB" sz="8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GB" sz="8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GB" sz="8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9741679"/>
                  </a:ext>
                </a:extLst>
              </a:tr>
              <a:tr h="342038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V1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8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ACx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S1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Olfactory bulb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6148486"/>
                  </a:ext>
                </a:extLst>
              </a:tr>
              <a:tr h="342038">
                <a:tc>
                  <a:txBody>
                    <a:bodyPr/>
                    <a:lstStyle/>
                    <a:p>
                      <a:pPr algn="l" rtl="0" fontAlgn="b"/>
                      <a:r>
                        <a:rPr lang="da-DK" sz="800" i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Niell &amp; Stryker, 2011</a:t>
                      </a:r>
                    </a:p>
                    <a:p>
                      <a:pPr algn="l" rtl="0" fontAlgn="b"/>
                      <a:r>
                        <a:rPr lang="da-DK" sz="800" i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Wilson et al, 2012</a:t>
                      </a:r>
                    </a:p>
                    <a:p>
                      <a:pPr algn="l" rtl="0" fontAlgn="b"/>
                      <a:r>
                        <a:rPr lang="da-DK" sz="800" i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Lee et al, 2012</a:t>
                      </a:r>
                    </a:p>
                    <a:p>
                      <a:pPr algn="l" rtl="0" fontAlgn="b"/>
                      <a:r>
                        <a:rPr lang="da-DK" sz="800" i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Bennett et al, 2013</a:t>
                      </a:r>
                    </a:p>
                    <a:p>
                      <a:pPr algn="l" rtl="0" fontAlgn="b"/>
                      <a:r>
                        <a:rPr lang="da-DK" sz="800" i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Haider et al, 2013</a:t>
                      </a:r>
                    </a:p>
                    <a:p>
                      <a:pPr algn="l" rtl="0" fontAlgn="b"/>
                      <a:r>
                        <a:rPr lang="da-DK" sz="800" i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Polack et al, 2013</a:t>
                      </a:r>
                    </a:p>
                    <a:p>
                      <a:pPr algn="l" rtl="0" fontAlgn="b"/>
                      <a:r>
                        <a:rPr lang="da-DK" sz="800" i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Lee et al, 2014</a:t>
                      </a:r>
                    </a:p>
                    <a:p>
                      <a:pPr algn="l" rtl="0" fontAlgn="b"/>
                      <a:r>
                        <a:rPr lang="da-DK" sz="800" i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Vinck et al, 2015</a:t>
                      </a:r>
                    </a:p>
                    <a:p>
                      <a:pPr algn="l" rtl="0" fontAlgn="b"/>
                      <a:r>
                        <a:rPr lang="da-DK" sz="800" i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Chen et al, 2015</a:t>
                      </a:r>
                    </a:p>
                    <a:p>
                      <a:pPr algn="l" rtl="0" fontAlgn="b"/>
                      <a:r>
                        <a:rPr lang="da-DK" sz="800" i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Yu et al, 2015</a:t>
                      </a:r>
                    </a:p>
                    <a:p>
                      <a:pPr algn="l" rtl="0" fontAlgn="b"/>
                      <a:r>
                        <a:rPr lang="da-DK" sz="800" i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Zhu et al, 2015</a:t>
                      </a:r>
                    </a:p>
                    <a:p>
                      <a:pPr algn="l" rtl="0" fontAlgn="b"/>
                      <a:r>
                        <a:rPr lang="da-DK" sz="800" i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Pakan et al, 2016</a:t>
                      </a:r>
                      <a:endParaRPr lang="en-GB" sz="800" i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da-DK" sz="800" i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Zhou et al, 2014</a:t>
                      </a:r>
                    </a:p>
                    <a:p>
                      <a:pPr algn="l" rtl="0" fontAlgn="b"/>
                      <a:r>
                        <a:rPr lang="da-DK" sz="800" i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Schneider et al, 2014</a:t>
                      </a:r>
                    </a:p>
                    <a:p>
                      <a:pPr algn="l" rtl="0" fontAlgn="b"/>
                      <a:r>
                        <a:rPr lang="da-DK" sz="800" i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Seybold et al, 2015</a:t>
                      </a:r>
                    </a:p>
                    <a:p>
                      <a:pPr algn="l" rtl="0" fontAlgn="b"/>
                      <a:r>
                        <a:rPr lang="da-DK" sz="800" i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McGinley et al, 2015</a:t>
                      </a:r>
                    </a:p>
                    <a:p>
                      <a:pPr algn="l" rtl="0" fontAlgn="b"/>
                      <a:r>
                        <a:rPr lang="da-DK" sz="800" i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Kuchibholtla et al, 2016</a:t>
                      </a:r>
                      <a:endParaRPr lang="en-GB" sz="800" i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da-DK" sz="800" i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Gentet et al, 2010</a:t>
                      </a:r>
                    </a:p>
                    <a:p>
                      <a:pPr algn="l" rtl="0" fontAlgn="b"/>
                      <a:r>
                        <a:rPr lang="da-DK" sz="800" i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Crochet et al, 2011</a:t>
                      </a:r>
                    </a:p>
                    <a:p>
                      <a:pPr algn="l" rtl="0" fontAlgn="b"/>
                      <a:r>
                        <a:rPr lang="da-DK" sz="800" i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Gentet et al, 2012</a:t>
                      </a:r>
                    </a:p>
                    <a:p>
                      <a:pPr algn="l" rtl="0" fontAlgn="b"/>
                      <a:r>
                        <a:rPr lang="da-DK" sz="800" i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Sachidhanandam et al, 2013</a:t>
                      </a:r>
                    </a:p>
                    <a:p>
                      <a:pPr algn="l" rtl="0" fontAlgn="b"/>
                      <a:r>
                        <a:rPr lang="da-DK" sz="800" i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Yu et al, 2015</a:t>
                      </a:r>
                      <a:endParaRPr lang="en-GB" sz="800" i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800" i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Kato et al, 2013</a:t>
                      </a:r>
                      <a:endParaRPr lang="en-GB" sz="800" i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1454791"/>
                  </a:ext>
                </a:extLst>
              </a:tr>
              <a:tr h="342038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8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 studies</a:t>
                      </a:r>
                      <a:endParaRPr lang="en-GB" sz="8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1889790"/>
                  </a:ext>
                </a:extLst>
              </a:tr>
              <a:tr h="342038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Rat </a:t>
                      </a:r>
                      <a:r>
                        <a:rPr lang="en-GB" sz="8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ACx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Gerbil </a:t>
                      </a:r>
                      <a:r>
                        <a:rPr lang="en-GB" sz="8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ACx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Primate</a:t>
                      </a:r>
                      <a:r>
                        <a:rPr lang="en-GB" sz="8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V1</a:t>
                      </a:r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4313979"/>
                  </a:ext>
                </a:extLst>
              </a:tr>
              <a:tr h="342038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800" i="1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Otazu</a:t>
                      </a:r>
                      <a:r>
                        <a:rPr lang="en-GB" sz="800" i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et al, 2009</a:t>
                      </a:r>
                      <a:endParaRPr lang="en-GB" sz="800" i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800" i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Buran et al, 2014</a:t>
                      </a:r>
                      <a:endParaRPr lang="en-GB" sz="800" i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800" i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Tan et al, 2014</a:t>
                      </a:r>
                      <a:endParaRPr lang="en-GB" sz="800" i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GB" sz="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9888252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60648" y="5025008"/>
            <a:ext cx="65016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cs typeface="Arial" panose="020B0604020202020204" pitchFamily="34" charset="0"/>
              </a:rPr>
              <a:t>Supplementary file </a:t>
            </a:r>
            <a:r>
              <a:rPr lang="en-GB" sz="1200" b="1" dirty="0" smtClean="0">
                <a:cs typeface="Arial" panose="020B0604020202020204" pitchFamily="34" charset="0"/>
              </a:rPr>
              <a:t>2: Species and brain area for studies of cortical dynamics cited in the Discussion</a:t>
            </a:r>
            <a:endParaRPr lang="en-GB" sz="1200" b="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21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15139</TotalTime>
  <Words>162</Words>
  <Application>Microsoft Office PowerPoint</Application>
  <PresentationFormat>A4 Paper (210x297 mm)</PresentationFormat>
  <Paragraphs>36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lesica</dc:creator>
  <cp:lastModifiedBy>lesica</cp:lastModifiedBy>
  <cp:revision>677</cp:revision>
  <cp:lastPrinted>2015-01-14T18:04:09Z</cp:lastPrinted>
  <dcterms:created xsi:type="dcterms:W3CDTF">2013-07-24T10:34:39Z</dcterms:created>
  <dcterms:modified xsi:type="dcterms:W3CDTF">2016-10-26T16:06:20Z</dcterms:modified>
</cp:coreProperties>
</file>