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%20(chimery)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Long'!$C$22,'G-CSF Long'!$C$20,'G-CSF Long'!$C$18)</c:f>
                <c:numCache>
                  <c:formatCode>General</c:formatCode>
                  <c:ptCount val="3"/>
                  <c:pt idx="0">
                    <c:v>3.5</c:v>
                  </c:pt>
                  <c:pt idx="1">
                    <c:v>2.005251438930618</c:v>
                  </c:pt>
                  <c:pt idx="2">
                    <c:v>0.69296464556281656</c:v>
                  </c:pt>
                </c:numCache>
              </c:numRef>
            </c:plus>
            <c:minus>
              <c:numRef>
                <c:f>('G-CSF Long'!$C$22,'G-CSF Long'!$C$20,'G-CSF Long'!$C$18)</c:f>
                <c:numCache>
                  <c:formatCode>General</c:formatCode>
                  <c:ptCount val="3"/>
                  <c:pt idx="0">
                    <c:v>3.5</c:v>
                  </c:pt>
                  <c:pt idx="1">
                    <c:v>2.005251438930618</c:v>
                  </c:pt>
                  <c:pt idx="2">
                    <c:v>0.69296464556281656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Long'!$B$21,'G-CSF Long'!$B$19,'G-CSF Long'!$B$17)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('G-CSF Long'!$C$21,'G-CSF Long'!$C$19,'G-CSF Long'!$C$17)</c:f>
              <c:numCache>
                <c:formatCode>General</c:formatCode>
                <c:ptCount val="3"/>
                <c:pt idx="0">
                  <c:v>10.7</c:v>
                </c:pt>
                <c:pt idx="1">
                  <c:v>13.896666666666667</c:v>
                </c:pt>
                <c:pt idx="2" formatCode="0">
                  <c:v>15.83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218112"/>
        <c:axId val="6219648"/>
      </c:barChart>
      <c:catAx>
        <c:axId val="6218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 b="1"/>
            </a:pPr>
            <a:endParaRPr lang="en-US"/>
          </a:p>
        </c:txPr>
        <c:crossAx val="6219648"/>
        <c:crosses val="autoZero"/>
        <c:auto val="1"/>
        <c:lblAlgn val="ctr"/>
        <c:lblOffset val="100"/>
        <c:noMultiLvlLbl val="0"/>
      </c:catAx>
      <c:valAx>
        <c:axId val="621964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700"/>
                </a:pPr>
                <a:r>
                  <a:rPr lang="en-US" sz="1000" b="1" i="0" baseline="0" smtClean="0">
                    <a:effectLst/>
                  </a:rPr>
                  <a:t>WBC [K/µL</a:t>
                </a:r>
                <a:r>
                  <a:rPr lang="pl-PL" sz="1000" b="1" i="0" baseline="0" smtClean="0">
                    <a:effectLst/>
                  </a:rPr>
                  <a:t> PB</a:t>
                </a:r>
                <a:r>
                  <a:rPr lang="en-US" sz="1000" b="1" i="0" baseline="0" smtClean="0">
                    <a:effectLst/>
                  </a:rPr>
                  <a:t>]</a:t>
                </a:r>
                <a:endParaRPr lang="en-US" sz="7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100" b="1"/>
            </a:pPr>
            <a:endParaRPr lang="en-US"/>
          </a:p>
        </c:txPr>
        <c:crossAx val="6218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pct50">
              <a:fgClr>
                <a:sysClr val="windowText" lastClr="000000"/>
              </a:fgClr>
              <a:bgClr>
                <a:sysClr val="window" lastClr="FFFFFF"/>
              </a:bgClr>
            </a:patt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Long'!$D$22,'G-CSF Long'!$D$20,'G-CSF Long'!$D$18)</c:f>
                <c:numCache>
                  <c:formatCode>General</c:formatCode>
                  <c:ptCount val="3"/>
                  <c:pt idx="0">
                    <c:v>0.11</c:v>
                  </c:pt>
                  <c:pt idx="1">
                    <c:v>6.2810327018683346E-2</c:v>
                  </c:pt>
                  <c:pt idx="2">
                    <c:v>0.12257934191849829</c:v>
                  </c:pt>
                </c:numCache>
              </c:numRef>
            </c:plus>
            <c:minus>
              <c:numRef>
                <c:f>('G-CSF Long'!$D$22,'G-CSF Long'!$D$20,'G-CSF Long'!$D$18)</c:f>
                <c:numCache>
                  <c:formatCode>General</c:formatCode>
                  <c:ptCount val="3"/>
                  <c:pt idx="0">
                    <c:v>0.11</c:v>
                  </c:pt>
                  <c:pt idx="1">
                    <c:v>6.2810327018683346E-2</c:v>
                  </c:pt>
                  <c:pt idx="2">
                    <c:v>0.12257934191849829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Long'!$B$21,'G-CSF Long'!$B$19,'G-CSF Long'!$B$17)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('G-CSF Long'!$D$21,'G-CSF Long'!$D$19,'G-CSF Long'!$D$17)</c:f>
              <c:numCache>
                <c:formatCode>0.00</c:formatCode>
                <c:ptCount val="3"/>
                <c:pt idx="0" formatCode="General">
                  <c:v>0.56000000000000005</c:v>
                </c:pt>
                <c:pt idx="1">
                  <c:v>0.65070543510101408</c:v>
                </c:pt>
                <c:pt idx="2">
                  <c:v>0.95639601054567747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188480"/>
        <c:axId val="33198464"/>
      </c:barChart>
      <c:catAx>
        <c:axId val="331884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98464"/>
        <c:crosses val="autoZero"/>
        <c:auto val="1"/>
        <c:lblAlgn val="ctr"/>
        <c:lblOffset val="100"/>
        <c:noMultiLvlLbl val="0"/>
      </c:catAx>
      <c:valAx>
        <c:axId val="331984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SKL</a:t>
                </a: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/</a:t>
                </a:r>
                <a:r>
                  <a:rPr lang="el-GR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884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Long'!$E$22,'G-CSF Long'!$E$20,'G-CSF Long'!$E$18)</c:f>
                <c:numCache>
                  <c:formatCode>General</c:formatCode>
                  <c:ptCount val="3"/>
                  <c:pt idx="0">
                    <c:v>13.72</c:v>
                  </c:pt>
                  <c:pt idx="1">
                    <c:v>10.727675629538282</c:v>
                  </c:pt>
                  <c:pt idx="2">
                    <c:v>18.460890154272228</c:v>
                  </c:pt>
                </c:numCache>
              </c:numRef>
            </c:plus>
            <c:minus>
              <c:numRef>
                <c:f>('G-CSF Long'!$E$22,'G-CSF Long'!$E$20,'G-CSF Long'!$E$18)</c:f>
                <c:numCache>
                  <c:formatCode>General</c:formatCode>
                  <c:ptCount val="3"/>
                  <c:pt idx="0">
                    <c:v>13.72</c:v>
                  </c:pt>
                  <c:pt idx="1">
                    <c:v>10.727675629538282</c:v>
                  </c:pt>
                  <c:pt idx="2">
                    <c:v>18.460890154272228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Long'!$B$21,'G-CSF Long'!$B$19,'G-CSF Long'!$B$17)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('G-CSF Long'!$E$21,'G-CSF Long'!$E$19,'G-CSF Long'!$E$17)</c:f>
              <c:numCache>
                <c:formatCode>0</c:formatCode>
                <c:ptCount val="3"/>
                <c:pt idx="0" formatCode="General">
                  <c:v>52.661862314397403</c:v>
                </c:pt>
                <c:pt idx="1">
                  <c:v>47.661862314397403</c:v>
                </c:pt>
                <c:pt idx="2">
                  <c:v>85.685497404835786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756672"/>
        <c:axId val="33758208"/>
      </c:barChart>
      <c:catAx>
        <c:axId val="337566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58208"/>
        <c:crosses val="autoZero"/>
        <c:auto val="1"/>
        <c:lblAlgn val="ctr"/>
        <c:lblOffset val="100"/>
        <c:noMultiLvlLbl val="0"/>
      </c:catAx>
      <c:valAx>
        <c:axId val="337582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HSC/</a:t>
                </a:r>
                <a:r>
                  <a:rPr lang="el-GR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>
            <c:manualLayout>
              <c:xMode val="edge"/>
              <c:yMode val="edge"/>
              <c:x val="8.9285714285714288E-2"/>
              <c:y val="0.216431175269757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566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('G-CSF Long'!$F$22,'G-CSF Long'!$F$20,'G-CSF Long'!$F$18)</c:f>
                <c:numCache>
                  <c:formatCode>General</c:formatCode>
                  <c:ptCount val="3"/>
                  <c:pt idx="0">
                    <c:v>1.2</c:v>
                  </c:pt>
                  <c:pt idx="1">
                    <c:v>1.4065806423143108</c:v>
                  </c:pt>
                  <c:pt idx="2">
                    <c:v>0.96505933496340057</c:v>
                  </c:pt>
                </c:numCache>
              </c:numRef>
            </c:plus>
            <c:minus>
              <c:numRef>
                <c:f>('G-CSF Long'!$F$22,'G-CSF Long'!$F$20,'G-CSF Long'!$F$18)</c:f>
                <c:numCache>
                  <c:formatCode>General</c:formatCode>
                  <c:ptCount val="3"/>
                  <c:pt idx="0">
                    <c:v>1.2</c:v>
                  </c:pt>
                  <c:pt idx="1">
                    <c:v>1.4065806423143108</c:v>
                  </c:pt>
                  <c:pt idx="2">
                    <c:v>0.96505933496340057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('G-CSF Long'!$B$21,'G-CSF Long'!$B$19,'G-CSF Long'!$B$17)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('G-CSF Long'!$F$21,'G-CSF Long'!$F$19,'G-CSF Long'!$F$17)</c:f>
              <c:numCache>
                <c:formatCode>0.00</c:formatCode>
                <c:ptCount val="3"/>
                <c:pt idx="0" formatCode="General">
                  <c:v>4.0999999999999996</c:v>
                </c:pt>
                <c:pt idx="1">
                  <c:v>5.517033333333333</c:v>
                </c:pt>
                <c:pt idx="2">
                  <c:v>9.2728000000000002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792384"/>
        <c:axId val="33793920"/>
      </c:barChart>
      <c:catAx>
        <c:axId val="337923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93920"/>
        <c:crosses val="autoZero"/>
        <c:auto val="1"/>
        <c:lblAlgn val="ctr"/>
        <c:lblOffset val="100"/>
        <c:noMultiLvlLbl val="0"/>
      </c:catAx>
      <c:valAx>
        <c:axId val="337939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CFU-GM x WBC/µL PB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92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('AMD3100'!$C$22,'AMD3100'!$C$20,'AMD3100'!$C$18)</c:f>
                <c:numCache>
                  <c:formatCode>General</c:formatCode>
                  <c:ptCount val="3"/>
                  <c:pt idx="0">
                    <c:v>3.05</c:v>
                  </c:pt>
                  <c:pt idx="1">
                    <c:v>1.4311300895912058</c:v>
                  </c:pt>
                  <c:pt idx="2">
                    <c:v>1.0484273937664925</c:v>
                  </c:pt>
                </c:numCache>
              </c:numRef>
            </c:plus>
            <c:minus>
              <c:numRef>
                <c:f>('AMD3100'!$C$22,'AMD3100'!$C$20,'AMD3100'!$C$18)</c:f>
                <c:numCache>
                  <c:formatCode>General</c:formatCode>
                  <c:ptCount val="3"/>
                  <c:pt idx="0">
                    <c:v>3.05</c:v>
                  </c:pt>
                  <c:pt idx="1">
                    <c:v>1.4311300895912058</c:v>
                  </c:pt>
                  <c:pt idx="2">
                    <c:v>1.0484273937664925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('AMD3100'!$B$21,'AMD3100'!$B$19,'AMD3100'!$B$17)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('AMD3100'!$C$21,'AMD3100'!$C$19,'AMD3100'!$C$17)</c:f>
              <c:numCache>
                <c:formatCode>General</c:formatCode>
                <c:ptCount val="3"/>
                <c:pt idx="0">
                  <c:v>9.27</c:v>
                </c:pt>
                <c:pt idx="1">
                  <c:v>11.933333333333334</c:v>
                </c:pt>
                <c:pt idx="2" formatCode="0">
                  <c:v>16.12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277248"/>
        <c:axId val="36283136"/>
      </c:barChart>
      <c:catAx>
        <c:axId val="3627724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283136"/>
        <c:crosses val="autoZero"/>
        <c:auto val="1"/>
        <c:lblAlgn val="ctr"/>
        <c:lblOffset val="100"/>
        <c:noMultiLvlLbl val="0"/>
      </c:catAx>
      <c:valAx>
        <c:axId val="36283136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WBC [K/µL</a:t>
                </a: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 PB</a:t>
                </a: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]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277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('AMD3100'!$D$22,'AMD3100'!$D$20,'AMD3100'!$D$18)</c:f>
                <c:numCache>
                  <c:formatCode>General</c:formatCode>
                  <c:ptCount val="3"/>
                  <c:pt idx="0">
                    <c:v>0.31</c:v>
                  </c:pt>
                  <c:pt idx="1">
                    <c:v>0.23481944082041803</c:v>
                  </c:pt>
                  <c:pt idx="2">
                    <c:v>0.38204665766700602</c:v>
                  </c:pt>
                </c:numCache>
              </c:numRef>
            </c:plus>
            <c:minus>
              <c:numRef>
                <c:f>('AMD3100'!$D$22,'AMD3100'!$D$20,'AMD3100'!$D$18)</c:f>
                <c:numCache>
                  <c:formatCode>General</c:formatCode>
                  <c:ptCount val="3"/>
                  <c:pt idx="0">
                    <c:v>0.31</c:v>
                  </c:pt>
                  <c:pt idx="1">
                    <c:v>0.23481944082041803</c:v>
                  </c:pt>
                  <c:pt idx="2">
                    <c:v>0.38204665766700602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('AMD3100'!$B$21,'AMD3100'!$B$19,'AMD3100'!$B$17)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('AMD3100'!$D$21,'AMD3100'!$D$19,'AMD3100'!$D$17)</c:f>
              <c:numCache>
                <c:formatCode>0.00</c:formatCode>
                <c:ptCount val="3"/>
                <c:pt idx="0" formatCode="General">
                  <c:v>1.0900000000000001</c:v>
                </c:pt>
                <c:pt idx="1">
                  <c:v>0.88328332440385804</c:v>
                </c:pt>
                <c:pt idx="2">
                  <c:v>1.5459201732896686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304768"/>
        <c:axId val="36306304"/>
      </c:barChart>
      <c:catAx>
        <c:axId val="363047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06304"/>
        <c:crosses val="autoZero"/>
        <c:auto val="1"/>
        <c:lblAlgn val="ctr"/>
        <c:lblOffset val="100"/>
        <c:noMultiLvlLbl val="0"/>
      </c:catAx>
      <c:valAx>
        <c:axId val="36306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SKL</a:t>
                </a: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/</a:t>
                </a:r>
                <a:r>
                  <a:rPr lang="el-GR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047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50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('AMD3100'!$E$22,'AMD3100'!$E$20,'AMD3100'!$E$18)</c:f>
                <c:numCache>
                  <c:formatCode>General</c:formatCode>
                  <c:ptCount val="3"/>
                  <c:pt idx="0">
                    <c:v>14.25</c:v>
                  </c:pt>
                  <c:pt idx="1">
                    <c:v>12.181505789848938</c:v>
                  </c:pt>
                  <c:pt idx="2">
                    <c:v>20.116444412989946</c:v>
                  </c:pt>
                </c:numCache>
              </c:numRef>
            </c:plus>
            <c:minus>
              <c:numRef>
                <c:f>('AMD3100'!$E$22,'AMD3100'!$E$20,'AMD3100'!$E$18)</c:f>
                <c:numCache>
                  <c:formatCode>General</c:formatCode>
                  <c:ptCount val="3"/>
                  <c:pt idx="0">
                    <c:v>14.25</c:v>
                  </c:pt>
                  <c:pt idx="1">
                    <c:v>12.181505789848938</c:v>
                  </c:pt>
                  <c:pt idx="2">
                    <c:v>20.116444412989946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('AMD3100'!$B$21,'AMD3100'!$B$19,'AMD3100'!$B$17)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('AMD3100'!$E$21,'AMD3100'!$E$19,'AMD3100'!$E$17)</c:f>
              <c:numCache>
                <c:formatCode>0</c:formatCode>
                <c:ptCount val="3"/>
                <c:pt idx="0" formatCode="General">
                  <c:v>42.52</c:v>
                </c:pt>
                <c:pt idx="1">
                  <c:v>49.581936204880869</c:v>
                </c:pt>
                <c:pt idx="2">
                  <c:v>68.396770059852741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369152"/>
        <c:axId val="36370688"/>
      </c:barChart>
      <c:catAx>
        <c:axId val="363691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0688"/>
        <c:crosses val="autoZero"/>
        <c:auto val="1"/>
        <c:lblAlgn val="ctr"/>
        <c:lblOffset val="100"/>
        <c:noMultiLvlLbl val="0"/>
      </c:catAx>
      <c:valAx>
        <c:axId val="363706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HSC/</a:t>
                </a:r>
                <a:r>
                  <a:rPr lang="el-GR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US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>
            <c:manualLayout>
              <c:xMode val="edge"/>
              <c:yMode val="edge"/>
              <c:x val="8.9285714285714288E-2"/>
              <c:y val="0.216431175269757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691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pct50">
              <a:fgClr>
                <a:sysClr val="windowText" lastClr="000000"/>
              </a:fgClr>
              <a:bgClr>
                <a:sysClr val="window" lastClr="FFFFFF"/>
              </a:bgClr>
            </a:patt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dk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  <c:spPr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9050"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('AMD3100'!$F$22,'AMD3100'!$F$20,'AMD3100'!$F$18)</c:f>
                <c:numCache>
                  <c:formatCode>General</c:formatCode>
                  <c:ptCount val="3"/>
                  <c:pt idx="0">
                    <c:v>0.78</c:v>
                  </c:pt>
                  <c:pt idx="1">
                    <c:v>0.44653158156320011</c:v>
                  </c:pt>
                  <c:pt idx="2">
                    <c:v>0.48961067526488611</c:v>
                  </c:pt>
                </c:numCache>
              </c:numRef>
            </c:plus>
            <c:minus>
              <c:numRef>
                <c:f>('AMD3100'!$F$22,'AMD3100'!$F$20,'AMD3100'!$F$18)</c:f>
                <c:numCache>
                  <c:formatCode>General</c:formatCode>
                  <c:ptCount val="3"/>
                  <c:pt idx="0">
                    <c:v>0.78</c:v>
                  </c:pt>
                  <c:pt idx="1">
                    <c:v>0.44653158156320011</c:v>
                  </c:pt>
                  <c:pt idx="2">
                    <c:v>0.48961067526488611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('AMD3100'!$B$21,'AMD3100'!$B$19,'AMD3100'!$B$17)</c:f>
              <c:strCache>
                <c:ptCount val="3"/>
                <c:pt idx="0">
                  <c:v>CD45.1 + CD45.1 cells</c:v>
                </c:pt>
                <c:pt idx="1">
                  <c:v>MyD88-KO + CD45.1 cells</c:v>
                </c:pt>
                <c:pt idx="2">
                  <c:v>CD45.1 + MyD88-KO cells</c:v>
                </c:pt>
              </c:strCache>
            </c:strRef>
          </c:cat>
          <c:val>
            <c:numRef>
              <c:f>('AMD3100'!$F$21,'AMD3100'!$F$19,'AMD3100'!$F$17)</c:f>
              <c:numCache>
                <c:formatCode>0.00</c:formatCode>
                <c:ptCount val="3"/>
                <c:pt idx="0" formatCode="General">
                  <c:v>1.55</c:v>
                </c:pt>
                <c:pt idx="1">
                  <c:v>1.9757333333333333</c:v>
                </c:pt>
                <c:pt idx="2">
                  <c:v>3.9322666666666666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404224"/>
        <c:axId val="36410112"/>
      </c:barChart>
      <c:catAx>
        <c:axId val="3640422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10112"/>
        <c:crosses val="autoZero"/>
        <c:auto val="1"/>
        <c:lblAlgn val="ctr"/>
        <c:lblOffset val="100"/>
        <c:noMultiLvlLbl val="0"/>
      </c:catAx>
      <c:valAx>
        <c:axId val="364101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0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pl-PL" sz="10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CFU-GM x WBC/µL PB</a:t>
                </a:r>
                <a:endParaRPr lang="en-US" sz="10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0422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423D9-A464-4766-A35F-B754879209C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9E03-D6B8-4E29-A662-34194F8B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6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1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6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7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9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3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3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9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6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0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8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3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76200" y="326023"/>
            <a:ext cx="9220200" cy="6205954"/>
            <a:chOff x="-76200" y="381000"/>
            <a:chExt cx="9220200" cy="6205954"/>
          </a:xfrm>
        </p:grpSpPr>
        <p:grpSp>
          <p:nvGrpSpPr>
            <p:cNvPr id="29" name="Group 28"/>
            <p:cNvGrpSpPr/>
            <p:nvPr/>
          </p:nvGrpSpPr>
          <p:grpSpPr>
            <a:xfrm>
              <a:off x="-76200" y="381000"/>
              <a:ext cx="9220200" cy="3048000"/>
              <a:chOff x="-76200" y="152400"/>
              <a:chExt cx="9220200" cy="3048000"/>
            </a:xfrm>
          </p:grpSpPr>
          <p:sp>
            <p:nvSpPr>
              <p:cNvPr id="9218" name="TextBox 1"/>
              <p:cNvSpPr txBox="1">
                <a:spLocks noChangeArrowheads="1"/>
              </p:cNvSpPr>
              <p:nvPr/>
            </p:nvSpPr>
            <p:spPr bwMode="auto">
              <a:xfrm>
                <a:off x="0" y="152400"/>
                <a:ext cx="91440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pl-PL" altLang="en-US" sz="1600" b="1"/>
                  <a:t>G-CSF</a:t>
                </a:r>
                <a:endParaRPr lang="en-US" altLang="en-US" sz="1600" b="1"/>
              </a:p>
            </p:txBody>
          </p:sp>
          <p:graphicFrame>
            <p:nvGraphicFramePr>
              <p:cNvPr id="3" name="Chart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08215490"/>
                  </p:ext>
                </p:extLst>
              </p:nvPr>
            </p:nvGraphicFramePr>
            <p:xfrm>
              <a:off x="-76200" y="457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41046524"/>
                  </p:ext>
                </p:extLst>
              </p:nvPr>
            </p:nvGraphicFramePr>
            <p:xfrm>
              <a:off x="2225040" y="457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5" name="Char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80854596"/>
                  </p:ext>
                </p:extLst>
              </p:nvPr>
            </p:nvGraphicFramePr>
            <p:xfrm>
              <a:off x="4358640" y="457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6" name="Chart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10646384"/>
                  </p:ext>
                </p:extLst>
              </p:nvPr>
            </p:nvGraphicFramePr>
            <p:xfrm>
              <a:off x="6583680" y="457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1" name="TextBox 3"/>
              <p:cNvSpPr txBox="1">
                <a:spLocks noChangeArrowheads="1"/>
              </p:cNvSpPr>
              <p:nvPr/>
            </p:nvSpPr>
            <p:spPr bwMode="auto">
              <a:xfrm>
                <a:off x="3886200" y="392668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H="1">
                <a:off x="3733800" y="685800"/>
                <a:ext cx="6096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5867400" y="685800"/>
                <a:ext cx="6096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8077200" y="685800"/>
                <a:ext cx="6096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3"/>
              <p:cNvSpPr txBox="1">
                <a:spLocks noChangeArrowheads="1"/>
              </p:cNvSpPr>
              <p:nvPr/>
            </p:nvSpPr>
            <p:spPr bwMode="auto">
              <a:xfrm>
                <a:off x="6019800" y="381000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22" name="TextBox 3"/>
              <p:cNvSpPr txBox="1">
                <a:spLocks noChangeArrowheads="1"/>
              </p:cNvSpPr>
              <p:nvPr/>
            </p:nvSpPr>
            <p:spPr bwMode="auto">
              <a:xfrm>
                <a:off x="8229600" y="381000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0" y="152400"/>
                <a:ext cx="9144000" cy="30480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0" y="3505200"/>
              <a:ext cx="9144000" cy="3081754"/>
              <a:chOff x="0" y="3547646"/>
              <a:chExt cx="9144000" cy="3081754"/>
            </a:xfrm>
          </p:grpSpPr>
          <p:graphicFrame>
            <p:nvGraphicFramePr>
              <p:cNvPr id="7" name="Chart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2284137"/>
                  </p:ext>
                </p:extLst>
              </p:nvPr>
            </p:nvGraphicFramePr>
            <p:xfrm>
              <a:off x="0" y="3886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8" name="Chart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21298867"/>
                  </p:ext>
                </p:extLst>
              </p:nvPr>
            </p:nvGraphicFramePr>
            <p:xfrm>
              <a:off x="2225040" y="3886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9" name="Char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51744591"/>
                  </p:ext>
                </p:extLst>
              </p:nvPr>
            </p:nvGraphicFramePr>
            <p:xfrm>
              <a:off x="4358640" y="3886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10" name="Chart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36244155"/>
                  </p:ext>
                </p:extLst>
              </p:nvPr>
            </p:nvGraphicFramePr>
            <p:xfrm>
              <a:off x="6583680" y="3886200"/>
              <a:ext cx="256032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cxnSp>
            <p:nvCxnSpPr>
              <p:cNvPr id="17" name="Straight Connector 16"/>
              <p:cNvCxnSpPr/>
              <p:nvPr/>
            </p:nvCxnSpPr>
            <p:spPr>
              <a:xfrm flipH="1">
                <a:off x="1524000" y="4114800"/>
                <a:ext cx="6096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3733800" y="4114800"/>
                <a:ext cx="6096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8077200" y="4114800"/>
                <a:ext cx="6096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3"/>
              <p:cNvSpPr txBox="1">
                <a:spLocks noChangeArrowheads="1"/>
              </p:cNvSpPr>
              <p:nvPr/>
            </p:nvSpPr>
            <p:spPr bwMode="auto">
              <a:xfrm>
                <a:off x="1676400" y="3821668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24" name="TextBox 3"/>
              <p:cNvSpPr txBox="1">
                <a:spLocks noChangeArrowheads="1"/>
              </p:cNvSpPr>
              <p:nvPr/>
            </p:nvSpPr>
            <p:spPr bwMode="auto">
              <a:xfrm>
                <a:off x="3886200" y="3821668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25" name="TextBox 3"/>
              <p:cNvSpPr txBox="1">
                <a:spLocks noChangeArrowheads="1"/>
              </p:cNvSpPr>
              <p:nvPr/>
            </p:nvSpPr>
            <p:spPr bwMode="auto">
              <a:xfrm>
                <a:off x="8229600" y="3846552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pl-PL" altLang="en-US"/>
                  <a:t>*</a:t>
                </a:r>
                <a:endParaRPr lang="en-US" alt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0" y="3547646"/>
                <a:ext cx="9144000" cy="308175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TextBox 1"/>
              <p:cNvSpPr txBox="1">
                <a:spLocks noChangeArrowheads="1"/>
              </p:cNvSpPr>
              <p:nvPr/>
            </p:nvSpPr>
            <p:spPr bwMode="auto">
              <a:xfrm>
                <a:off x="0" y="3547646"/>
                <a:ext cx="91440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pl-PL" altLang="en-US" sz="1600" b="1" smtClean="0"/>
                  <a:t>AMD3100</a:t>
                </a:r>
                <a:endParaRPr lang="en-US" altLang="en-US" sz="1600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7357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Labuser</dc:creator>
  <cp:lastModifiedBy>Mariusz Ratajczak</cp:lastModifiedBy>
  <cp:revision>7</cp:revision>
  <dcterms:created xsi:type="dcterms:W3CDTF">2016-06-10T20:48:04Z</dcterms:created>
  <dcterms:modified xsi:type="dcterms:W3CDTF">2016-06-14T03:58:57Z</dcterms:modified>
</cp:coreProperties>
</file>