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118" autoAdjust="0"/>
  </p:normalViewPr>
  <p:slideViewPr>
    <p:cSldViewPr snapToGrid="0" snapToObjects="1" showGuides="1">
      <p:cViewPr>
        <p:scale>
          <a:sx n="100" d="100"/>
          <a:sy n="100" d="100"/>
        </p:scale>
        <p:origin x="-2512" y="64"/>
      </p:cViewPr>
      <p:guideLst>
        <p:guide orient="horz" pos="1637"/>
        <p:guide pos="7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53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10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26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44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8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55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60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95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944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64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5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02A6D-46F7-1349-ABDC-24CB28D2ECAD}" type="datetimeFigureOut">
              <a:rPr lang="en-US" smtClean="0"/>
              <a:t>8/16/16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DC6F1-91F7-2843-B891-A30E62FC9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1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955473" y="2070471"/>
            <a:ext cx="5008676" cy="5296036"/>
            <a:chOff x="206173" y="2070471"/>
            <a:chExt cx="5008676" cy="5296036"/>
          </a:xfrm>
        </p:grpSpPr>
        <p:grpSp>
          <p:nvGrpSpPr>
            <p:cNvPr id="40" name="Group 39"/>
            <p:cNvGrpSpPr/>
            <p:nvPr/>
          </p:nvGrpSpPr>
          <p:grpSpPr>
            <a:xfrm>
              <a:off x="206173" y="2087928"/>
              <a:ext cx="4399444" cy="5278579"/>
              <a:chOff x="206173" y="2087928"/>
              <a:chExt cx="4399444" cy="5278579"/>
            </a:xfrm>
          </p:grpSpPr>
          <p:pic>
            <p:nvPicPr>
              <p:cNvPr id="4" name="Picture 3" descr="heat map gene only rpmi 5H 30 4H.tif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1559" y="2609814"/>
                <a:ext cx="3881288" cy="4402836"/>
              </a:xfrm>
              <a:prstGeom prst="rect">
                <a:avLst/>
              </a:prstGeom>
            </p:spPr>
          </p:pic>
          <p:grpSp>
            <p:nvGrpSpPr>
              <p:cNvPr id="21" name="Group 20"/>
              <p:cNvGrpSpPr/>
              <p:nvPr/>
            </p:nvGrpSpPr>
            <p:grpSpPr>
              <a:xfrm>
                <a:off x="206173" y="2087928"/>
                <a:ext cx="4399444" cy="438894"/>
                <a:chOff x="206173" y="2087928"/>
                <a:chExt cx="4399444" cy="438894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 rot="18900000">
                  <a:off x="206173" y="2087928"/>
                  <a:ext cx="117983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WT 37 RPMI 5H</a:t>
                  </a:r>
                  <a:endParaRPr lang="en-US" sz="1200" b="1" dirty="0"/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 rot="18900000">
                  <a:off x="705953" y="2235080"/>
                  <a:ext cx="73359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cak1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 rot="18900000">
                  <a:off x="455960" y="2207445"/>
                  <a:ext cx="81071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i="1" dirty="0" smtClean="0"/>
                    <a:t>cln3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 rot="18900000">
                  <a:off x="976695" y="2210648"/>
                  <a:ext cx="78596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kin28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 rot="18900000">
                  <a:off x="1202704" y="2241536"/>
                  <a:ext cx="71533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gin4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 rot="18900000">
                  <a:off x="1446100" y="2237657"/>
                  <a:ext cx="72630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dbf2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 rot="18900000">
                  <a:off x="1689178" y="2243559"/>
                  <a:ext cx="70571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ctk1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 rot="18900000" flipH="1">
                  <a:off x="2138786" y="2159229"/>
                  <a:ext cx="92314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i="1" dirty="0" smtClean="0"/>
                    <a:t>snf1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 rot="18900000">
                  <a:off x="1954346" y="2249823"/>
                  <a:ext cx="67197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ipl1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 rot="18900000">
                  <a:off x="2678534" y="2248832"/>
                  <a:ext cx="68272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ire1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 rot="18900000">
                  <a:off x="2891919" y="2217671"/>
                  <a:ext cx="77604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mck1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 rot="18900000">
                  <a:off x="3380143" y="2221904"/>
                  <a:ext cx="77604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cmk2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 rot="18900000">
                  <a:off x="3126392" y="2211489"/>
                  <a:ext cx="80107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cdc28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 rot="18900000">
                  <a:off x="3867439" y="2230740"/>
                  <a:ext cx="73817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sha3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 rot="18900000" flipH="1">
                  <a:off x="3603213" y="2186728"/>
                  <a:ext cx="86930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i="1" dirty="0" smtClean="0"/>
                    <a:t>cdc7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 rot="18900000">
                  <a:off x="2417887" y="2228753"/>
                  <a:ext cx="73088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i="1" dirty="0" smtClean="0"/>
                    <a:t>sak1</a:t>
                  </a:r>
                  <a:r>
                    <a:rPr lang="en-US" sz="1200" b="1" dirty="0" smtClean="0"/>
                    <a:t> DX</a:t>
                  </a:r>
                  <a:endParaRPr lang="en-US" sz="1200" b="1" i="1" dirty="0"/>
                </a:p>
              </p:txBody>
            </p:sp>
          </p:grpSp>
          <p:pic>
            <p:nvPicPr>
              <p:cNvPr id="22" name="Picture 21" descr="heat map scale bar.tif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0255" y="7162800"/>
                <a:ext cx="2968501" cy="147503"/>
              </a:xfrm>
              <a:prstGeom prst="rect">
                <a:avLst/>
              </a:prstGeom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3766206" y="7084106"/>
                <a:ext cx="483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+10x</a:t>
                </a:r>
                <a:endParaRPr lang="en-US" sz="12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03169" y="7089508"/>
                <a:ext cx="45442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-10x</a:t>
                </a:r>
                <a:endParaRPr lang="en-US" sz="1200" dirty="0"/>
              </a:p>
            </p:txBody>
          </p:sp>
        </p:grpSp>
        <p:pic>
          <p:nvPicPr>
            <p:cNvPr id="41" name="Picture 40" descr="1st group up.tif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4029" y="2070471"/>
              <a:ext cx="479807" cy="1136686"/>
            </a:xfrm>
            <a:prstGeom prst="rect">
              <a:avLst/>
            </a:prstGeom>
          </p:spPr>
        </p:pic>
        <p:pic>
          <p:nvPicPr>
            <p:cNvPr id="42" name="Picture 41" descr="2nd group up.tif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4029" y="3355885"/>
              <a:ext cx="600820" cy="1136686"/>
            </a:xfrm>
            <a:prstGeom prst="rect">
              <a:avLst/>
            </a:prstGeom>
          </p:spPr>
        </p:pic>
        <p:cxnSp>
          <p:nvCxnSpPr>
            <p:cNvPr id="44" name="Straight Connector 43"/>
            <p:cNvCxnSpPr/>
            <p:nvPr/>
          </p:nvCxnSpPr>
          <p:spPr>
            <a:xfrm flipV="1">
              <a:off x="4291902" y="2129987"/>
              <a:ext cx="333908" cy="50065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280121" y="2909889"/>
              <a:ext cx="338337" cy="297268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4291902" y="2942046"/>
              <a:ext cx="349282" cy="41384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280121" y="3286035"/>
              <a:ext cx="361063" cy="113668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0487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38</Words>
  <Application>Microsoft Macintosh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Carnegie Mellon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 Woolford</dc:creator>
  <cp:lastModifiedBy>Carol Woolford</cp:lastModifiedBy>
  <cp:revision>46</cp:revision>
  <dcterms:created xsi:type="dcterms:W3CDTF">2016-03-28T17:40:03Z</dcterms:created>
  <dcterms:modified xsi:type="dcterms:W3CDTF">2016-08-16T18:16:50Z</dcterms:modified>
</cp:coreProperties>
</file>