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2022" y="-11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992BD2-4EE7-4E74-8977-2AE6ADDFEC19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C125F4-AF5A-4B0E-91A3-AC1DF955E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657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F914DE-26FE-4DA2-A022-10A2966BA18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984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712B5-466C-4506-9C5F-553E19247F89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B3779-502D-464F-ADEA-07FED35E9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656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712B5-466C-4506-9C5F-553E19247F89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B3779-502D-464F-ADEA-07FED35E9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33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712B5-466C-4506-9C5F-553E19247F89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B3779-502D-464F-ADEA-07FED35E9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270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712B5-466C-4506-9C5F-553E19247F89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B3779-502D-464F-ADEA-07FED35E9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850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712B5-466C-4506-9C5F-553E19247F89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B3779-502D-464F-ADEA-07FED35E9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21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712B5-466C-4506-9C5F-553E19247F89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B3779-502D-464F-ADEA-07FED35E9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437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712B5-466C-4506-9C5F-553E19247F89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B3779-502D-464F-ADEA-07FED35E9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033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712B5-466C-4506-9C5F-553E19247F89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B3779-502D-464F-ADEA-07FED35E9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90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712B5-466C-4506-9C5F-553E19247F89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B3779-502D-464F-ADEA-07FED35E9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348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712B5-466C-4506-9C5F-553E19247F89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B3779-502D-464F-ADEA-07FED35E9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572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712B5-466C-4506-9C5F-553E19247F89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B3779-502D-464F-ADEA-07FED35E9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128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D712B5-466C-4506-9C5F-553E19247F89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B3779-502D-464F-ADEA-07FED35E9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605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/>
          <p:cNvGrpSpPr/>
          <p:nvPr/>
        </p:nvGrpSpPr>
        <p:grpSpPr>
          <a:xfrm>
            <a:off x="198475" y="304800"/>
            <a:ext cx="1779914" cy="1752600"/>
            <a:chOff x="198475" y="663456"/>
            <a:chExt cx="1779914" cy="1752600"/>
          </a:xfrm>
        </p:grpSpPr>
        <p:sp>
          <p:nvSpPr>
            <p:cNvPr id="43" name="Freeform 42"/>
            <p:cNvSpPr/>
            <p:nvPr/>
          </p:nvSpPr>
          <p:spPr>
            <a:xfrm rot="21240000">
              <a:off x="1141434" y="1350871"/>
              <a:ext cx="411855" cy="45719"/>
            </a:xfrm>
            <a:custGeom>
              <a:avLst/>
              <a:gdLst>
                <a:gd name="connsiteX0" fmla="*/ 0 w 224208"/>
                <a:gd name="connsiteY0" fmla="*/ 41102 h 41102"/>
                <a:gd name="connsiteX1" fmla="*/ 131276 w 224208"/>
                <a:gd name="connsiteY1" fmla="*/ 4888 h 41102"/>
                <a:gd name="connsiteX2" fmla="*/ 217284 w 224208"/>
                <a:gd name="connsiteY2" fmla="*/ 362 h 41102"/>
                <a:gd name="connsiteX3" fmla="*/ 212757 w 224208"/>
                <a:gd name="connsiteY3" fmla="*/ 4888 h 41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208" h="41102">
                  <a:moveTo>
                    <a:pt x="0" y="41102"/>
                  </a:moveTo>
                  <a:cubicBezTo>
                    <a:pt x="47531" y="26390"/>
                    <a:pt x="95062" y="11678"/>
                    <a:pt x="131276" y="4888"/>
                  </a:cubicBezTo>
                  <a:cubicBezTo>
                    <a:pt x="167490" y="-1902"/>
                    <a:pt x="203704" y="362"/>
                    <a:pt x="217284" y="362"/>
                  </a:cubicBezTo>
                  <a:cubicBezTo>
                    <a:pt x="230864" y="362"/>
                    <a:pt x="221810" y="2625"/>
                    <a:pt x="212757" y="4888"/>
                  </a:cubicBezTo>
                </a:path>
              </a:pathLst>
            </a:custGeom>
            <a:ln w="38100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1109195" y="1066800"/>
              <a:ext cx="19717" cy="1349256"/>
            </a:xfrm>
            <a:prstGeom prst="line">
              <a:avLst/>
            </a:prstGeom>
            <a:ln w="444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 11"/>
            <p:cNvGrpSpPr/>
            <p:nvPr/>
          </p:nvGrpSpPr>
          <p:grpSpPr>
            <a:xfrm>
              <a:off x="198475" y="663456"/>
              <a:ext cx="1779914" cy="568907"/>
              <a:chOff x="3699871" y="3908887"/>
              <a:chExt cx="2535792" cy="828076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4207731" y="3908887"/>
                <a:ext cx="1528377" cy="304801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l-GR" sz="1400" b="1" dirty="0" smtClean="0">
                    <a:solidFill>
                      <a:srgbClr val="0070C0"/>
                    </a:solidFill>
                  </a:rPr>
                  <a:t>α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1, </a:t>
                </a:r>
                <a:r>
                  <a:rPr lang="el-GR" sz="1400" b="1" dirty="0" smtClean="0">
                    <a:solidFill>
                      <a:srgbClr val="0070C0"/>
                    </a:solidFill>
                  </a:rPr>
                  <a:t>α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2, </a:t>
                </a:r>
                <a:r>
                  <a:rPr lang="el-GR" sz="1400" b="1" dirty="0" smtClean="0">
                    <a:solidFill>
                      <a:srgbClr val="0070C0"/>
                    </a:solidFill>
                  </a:rPr>
                  <a:t>α</a:t>
                </a:r>
                <a:r>
                  <a:rPr lang="en-US" sz="1400" b="1" dirty="0" smtClean="0">
                    <a:solidFill>
                      <a:srgbClr val="0070C0"/>
                    </a:solidFill>
                  </a:rPr>
                  <a:t>5</a:t>
                </a:r>
                <a:endParaRPr lang="en-US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3699871" y="4432161"/>
                <a:ext cx="1091830" cy="30480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r"/>
                <a:r>
                  <a:rPr lang="el-GR" sz="1400" b="1" dirty="0" smtClean="0">
                    <a:solidFill>
                      <a:srgbClr val="689D13"/>
                    </a:solidFill>
                  </a:rPr>
                  <a:t>β</a:t>
                </a:r>
                <a:r>
                  <a:rPr lang="en-US" sz="1400" b="1" dirty="0" smtClean="0">
                    <a:solidFill>
                      <a:srgbClr val="689D13"/>
                    </a:solidFill>
                  </a:rPr>
                  <a:t>1, </a:t>
                </a:r>
                <a:r>
                  <a:rPr lang="el-GR" sz="1400" b="1" dirty="0" smtClean="0">
                    <a:solidFill>
                      <a:srgbClr val="689D13"/>
                    </a:solidFill>
                  </a:rPr>
                  <a:t>β</a:t>
                </a:r>
                <a:r>
                  <a:rPr lang="en-US" sz="1400" b="1" dirty="0" smtClean="0">
                    <a:solidFill>
                      <a:srgbClr val="689D13"/>
                    </a:solidFill>
                  </a:rPr>
                  <a:t>2</a:t>
                </a:r>
                <a:endParaRPr lang="en-US" sz="1400" b="1" dirty="0">
                  <a:solidFill>
                    <a:srgbClr val="689D13"/>
                  </a:solidFill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5284527" y="4403517"/>
                <a:ext cx="951136" cy="290805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r>
                  <a:rPr lang="el-GR" sz="1400" b="1" dirty="0" smtClean="0">
                    <a:solidFill>
                      <a:srgbClr val="F6910A"/>
                    </a:solidFill>
                  </a:rPr>
                  <a:t>λ</a:t>
                </a:r>
                <a:r>
                  <a:rPr lang="en-US" sz="1400" b="1" dirty="0" smtClean="0">
                    <a:solidFill>
                      <a:srgbClr val="F6910A"/>
                    </a:solidFill>
                  </a:rPr>
                  <a:t>1, </a:t>
                </a:r>
                <a:r>
                  <a:rPr lang="el-GR" sz="1400" b="1" dirty="0" smtClean="0">
                    <a:solidFill>
                      <a:srgbClr val="F6910A"/>
                    </a:solidFill>
                  </a:rPr>
                  <a:t>λ</a:t>
                </a:r>
                <a:r>
                  <a:rPr lang="en-US" sz="1400" b="1" dirty="0" smtClean="0">
                    <a:solidFill>
                      <a:srgbClr val="F6910A"/>
                    </a:solidFill>
                  </a:rPr>
                  <a:t>2</a:t>
                </a:r>
                <a:endParaRPr lang="en-US" sz="1400" b="1" dirty="0">
                  <a:solidFill>
                    <a:srgbClr val="F6910A"/>
                  </a:solidFill>
                </a:endParaRPr>
              </a:p>
            </p:txBody>
          </p:sp>
        </p:grpSp>
        <p:sp>
          <p:nvSpPr>
            <p:cNvPr id="25" name="Oval 24"/>
            <p:cNvSpPr/>
            <p:nvPr/>
          </p:nvSpPr>
          <p:spPr>
            <a:xfrm>
              <a:off x="999575" y="914689"/>
              <a:ext cx="201833" cy="1524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>
              <a:off x="1549962" y="1268363"/>
              <a:ext cx="201833" cy="1524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537457" y="1273056"/>
              <a:ext cx="201833" cy="152400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 rot="60000">
              <a:off x="1023775" y="1405840"/>
              <a:ext cx="164064" cy="937691"/>
            </a:xfrm>
            <a:custGeom>
              <a:avLst/>
              <a:gdLst>
                <a:gd name="connsiteX0" fmla="*/ 224339 w 276103"/>
                <a:gd name="connsiteY0" fmla="*/ 0 h 1190445"/>
                <a:gd name="connsiteX1" fmla="*/ 53 w 276103"/>
                <a:gd name="connsiteY1" fmla="*/ 163902 h 1190445"/>
                <a:gd name="connsiteX2" fmla="*/ 241592 w 276103"/>
                <a:gd name="connsiteY2" fmla="*/ 267419 h 1190445"/>
                <a:gd name="connsiteX3" fmla="*/ 8679 w 276103"/>
                <a:gd name="connsiteY3" fmla="*/ 396815 h 1190445"/>
                <a:gd name="connsiteX4" fmla="*/ 276098 w 276103"/>
                <a:gd name="connsiteY4" fmla="*/ 543464 h 1190445"/>
                <a:gd name="connsiteX5" fmla="*/ 53 w 276103"/>
                <a:gd name="connsiteY5" fmla="*/ 655607 h 1190445"/>
                <a:gd name="connsiteX6" fmla="*/ 258845 w 276103"/>
                <a:gd name="connsiteY6" fmla="*/ 845388 h 1190445"/>
                <a:gd name="connsiteX7" fmla="*/ 25932 w 276103"/>
                <a:gd name="connsiteY7" fmla="*/ 905773 h 1190445"/>
                <a:gd name="connsiteX8" fmla="*/ 215713 w 276103"/>
                <a:gd name="connsiteY8" fmla="*/ 1095554 h 1190445"/>
                <a:gd name="connsiteX9" fmla="*/ 8679 w 276103"/>
                <a:gd name="connsiteY9" fmla="*/ 1190445 h 1190445"/>
                <a:gd name="connsiteX10" fmla="*/ 8679 w 276103"/>
                <a:gd name="connsiteY10" fmla="*/ 1190445 h 1190445"/>
                <a:gd name="connsiteX11" fmla="*/ 8679 w 276103"/>
                <a:gd name="connsiteY11" fmla="*/ 1190445 h 1190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6103" h="1190445">
                  <a:moveTo>
                    <a:pt x="224339" y="0"/>
                  </a:moveTo>
                  <a:cubicBezTo>
                    <a:pt x="110758" y="59666"/>
                    <a:pt x="-2822" y="119332"/>
                    <a:pt x="53" y="163902"/>
                  </a:cubicBezTo>
                  <a:cubicBezTo>
                    <a:pt x="2928" y="208472"/>
                    <a:pt x="240154" y="228600"/>
                    <a:pt x="241592" y="267419"/>
                  </a:cubicBezTo>
                  <a:cubicBezTo>
                    <a:pt x="243030" y="306238"/>
                    <a:pt x="2928" y="350808"/>
                    <a:pt x="8679" y="396815"/>
                  </a:cubicBezTo>
                  <a:cubicBezTo>
                    <a:pt x="14430" y="442823"/>
                    <a:pt x="277536" y="500332"/>
                    <a:pt x="276098" y="543464"/>
                  </a:cubicBezTo>
                  <a:cubicBezTo>
                    <a:pt x="274660" y="586596"/>
                    <a:pt x="2928" y="605286"/>
                    <a:pt x="53" y="655607"/>
                  </a:cubicBezTo>
                  <a:cubicBezTo>
                    <a:pt x="-2822" y="705928"/>
                    <a:pt x="254532" y="803694"/>
                    <a:pt x="258845" y="845388"/>
                  </a:cubicBezTo>
                  <a:cubicBezTo>
                    <a:pt x="263158" y="887082"/>
                    <a:pt x="33121" y="864079"/>
                    <a:pt x="25932" y="905773"/>
                  </a:cubicBezTo>
                  <a:cubicBezTo>
                    <a:pt x="18743" y="947467"/>
                    <a:pt x="218589" y="1048109"/>
                    <a:pt x="215713" y="1095554"/>
                  </a:cubicBezTo>
                  <a:cubicBezTo>
                    <a:pt x="212837" y="1142999"/>
                    <a:pt x="8679" y="1190445"/>
                    <a:pt x="8679" y="1190445"/>
                  </a:cubicBezTo>
                  <a:lnTo>
                    <a:pt x="8679" y="1190445"/>
                  </a:lnTo>
                  <a:lnTo>
                    <a:pt x="8679" y="1190445"/>
                  </a:lnTo>
                </a:path>
              </a:pathLst>
            </a:custGeom>
            <a:ln w="3492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66" name="Freeform 65"/>
            <p:cNvSpPr/>
            <p:nvPr/>
          </p:nvSpPr>
          <p:spPr>
            <a:xfrm>
              <a:off x="1059618" y="1401312"/>
              <a:ext cx="181332" cy="942219"/>
            </a:xfrm>
            <a:custGeom>
              <a:avLst/>
              <a:gdLst>
                <a:gd name="connsiteX0" fmla="*/ 224339 w 276103"/>
                <a:gd name="connsiteY0" fmla="*/ 0 h 1190445"/>
                <a:gd name="connsiteX1" fmla="*/ 53 w 276103"/>
                <a:gd name="connsiteY1" fmla="*/ 163902 h 1190445"/>
                <a:gd name="connsiteX2" fmla="*/ 241592 w 276103"/>
                <a:gd name="connsiteY2" fmla="*/ 267419 h 1190445"/>
                <a:gd name="connsiteX3" fmla="*/ 8679 w 276103"/>
                <a:gd name="connsiteY3" fmla="*/ 396815 h 1190445"/>
                <a:gd name="connsiteX4" fmla="*/ 276098 w 276103"/>
                <a:gd name="connsiteY4" fmla="*/ 543464 h 1190445"/>
                <a:gd name="connsiteX5" fmla="*/ 53 w 276103"/>
                <a:gd name="connsiteY5" fmla="*/ 655607 h 1190445"/>
                <a:gd name="connsiteX6" fmla="*/ 258845 w 276103"/>
                <a:gd name="connsiteY6" fmla="*/ 845388 h 1190445"/>
                <a:gd name="connsiteX7" fmla="*/ 25932 w 276103"/>
                <a:gd name="connsiteY7" fmla="*/ 905773 h 1190445"/>
                <a:gd name="connsiteX8" fmla="*/ 215713 w 276103"/>
                <a:gd name="connsiteY8" fmla="*/ 1095554 h 1190445"/>
                <a:gd name="connsiteX9" fmla="*/ 8679 w 276103"/>
                <a:gd name="connsiteY9" fmla="*/ 1190445 h 1190445"/>
                <a:gd name="connsiteX10" fmla="*/ 8679 w 276103"/>
                <a:gd name="connsiteY10" fmla="*/ 1190445 h 1190445"/>
                <a:gd name="connsiteX11" fmla="*/ 8679 w 276103"/>
                <a:gd name="connsiteY11" fmla="*/ 1190445 h 1190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6103" h="1190445">
                  <a:moveTo>
                    <a:pt x="224339" y="0"/>
                  </a:moveTo>
                  <a:cubicBezTo>
                    <a:pt x="110758" y="59666"/>
                    <a:pt x="-2822" y="119332"/>
                    <a:pt x="53" y="163902"/>
                  </a:cubicBezTo>
                  <a:cubicBezTo>
                    <a:pt x="2928" y="208472"/>
                    <a:pt x="240154" y="228600"/>
                    <a:pt x="241592" y="267419"/>
                  </a:cubicBezTo>
                  <a:cubicBezTo>
                    <a:pt x="243030" y="306238"/>
                    <a:pt x="2928" y="350808"/>
                    <a:pt x="8679" y="396815"/>
                  </a:cubicBezTo>
                  <a:cubicBezTo>
                    <a:pt x="14430" y="442823"/>
                    <a:pt x="277536" y="500332"/>
                    <a:pt x="276098" y="543464"/>
                  </a:cubicBezTo>
                  <a:cubicBezTo>
                    <a:pt x="274660" y="586596"/>
                    <a:pt x="2928" y="605286"/>
                    <a:pt x="53" y="655607"/>
                  </a:cubicBezTo>
                  <a:cubicBezTo>
                    <a:pt x="-2822" y="705928"/>
                    <a:pt x="254532" y="803694"/>
                    <a:pt x="258845" y="845388"/>
                  </a:cubicBezTo>
                  <a:cubicBezTo>
                    <a:pt x="263158" y="887082"/>
                    <a:pt x="33121" y="864079"/>
                    <a:pt x="25932" y="905773"/>
                  </a:cubicBezTo>
                  <a:cubicBezTo>
                    <a:pt x="18743" y="947467"/>
                    <a:pt x="218589" y="1048109"/>
                    <a:pt x="215713" y="1095554"/>
                  </a:cubicBezTo>
                  <a:cubicBezTo>
                    <a:pt x="212837" y="1142999"/>
                    <a:pt x="8679" y="1190445"/>
                    <a:pt x="8679" y="1190445"/>
                  </a:cubicBezTo>
                  <a:lnTo>
                    <a:pt x="8679" y="1190445"/>
                  </a:lnTo>
                  <a:lnTo>
                    <a:pt x="8679" y="1190445"/>
                  </a:lnTo>
                </a:path>
              </a:pathLst>
            </a:custGeom>
            <a:ln w="28575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CC475"/>
                </a:solidFill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 rot="21360000">
              <a:off x="740636" y="1345582"/>
              <a:ext cx="447204" cy="75182"/>
            </a:xfrm>
            <a:custGeom>
              <a:avLst/>
              <a:gdLst>
                <a:gd name="connsiteX0" fmla="*/ 405441 w 405441"/>
                <a:gd name="connsiteY0" fmla="*/ 74123 h 74123"/>
                <a:gd name="connsiteX1" fmla="*/ 293298 w 405441"/>
                <a:gd name="connsiteY1" fmla="*/ 5112 h 74123"/>
                <a:gd name="connsiteX2" fmla="*/ 8626 w 405441"/>
                <a:gd name="connsiteY2" fmla="*/ 5112 h 74123"/>
                <a:gd name="connsiteX3" fmla="*/ 0 w 405441"/>
                <a:gd name="connsiteY3" fmla="*/ 5112 h 7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5441" h="74123">
                  <a:moveTo>
                    <a:pt x="405441" y="74123"/>
                  </a:moveTo>
                  <a:cubicBezTo>
                    <a:pt x="382437" y="45368"/>
                    <a:pt x="359434" y="16614"/>
                    <a:pt x="293298" y="5112"/>
                  </a:cubicBezTo>
                  <a:cubicBezTo>
                    <a:pt x="227162" y="-6390"/>
                    <a:pt x="8626" y="5112"/>
                    <a:pt x="8626" y="5112"/>
                  </a:cubicBezTo>
                  <a:lnTo>
                    <a:pt x="0" y="5112"/>
                  </a:lnTo>
                </a:path>
              </a:pathLst>
            </a:custGeom>
            <a:ln w="381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40927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19</Words>
  <Application>Microsoft Office PowerPoint</Application>
  <PresentationFormat>On-screen Show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sanofi-aventis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Penton, Christopher R&amp;D/US/EXT</dc:creator>
  <cp:lastModifiedBy>Penton, Christopher R&amp;D/US/EXT</cp:lastModifiedBy>
  <cp:revision>1</cp:revision>
  <dcterms:created xsi:type="dcterms:W3CDTF">2015-11-11T16:57:50Z</dcterms:created>
  <dcterms:modified xsi:type="dcterms:W3CDTF">2016-11-22T19:18:06Z</dcterms:modified>
</cp:coreProperties>
</file>