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984" y="-4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7761300670749487"/>
          <c:y val="8.1333764398299535E-2"/>
          <c:w val="0.55448575872460382"/>
          <c:h val="0.6038692570976980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both"/>
            <c:errValType val="cust"/>
            <c:noEndCap val="0"/>
            <c:plus>
              <c:numRef>
                <c:f>Sheet1!$U$9:$U$12</c:f>
                <c:numCache>
                  <c:formatCode>General</c:formatCode>
                  <c:ptCount val="4"/>
                  <c:pt idx="0">
                    <c:v>323.68885093901861</c:v>
                  </c:pt>
                  <c:pt idx="1">
                    <c:v>113.3452199648882</c:v>
                  </c:pt>
                  <c:pt idx="2">
                    <c:v>101.114896144051</c:v>
                  </c:pt>
                  <c:pt idx="3">
                    <c:v>185.59783284175373</c:v>
                  </c:pt>
                </c:numCache>
              </c:numRef>
            </c:plus>
            <c:minus>
              <c:numRef>
                <c:f>Sheet1!$U$9:$U$12</c:f>
                <c:numCache>
                  <c:formatCode>General</c:formatCode>
                  <c:ptCount val="4"/>
                  <c:pt idx="0">
                    <c:v>323.68885093901861</c:v>
                  </c:pt>
                  <c:pt idx="1">
                    <c:v>113.3452199648882</c:v>
                  </c:pt>
                  <c:pt idx="2">
                    <c:v>101.114896144051</c:v>
                  </c:pt>
                  <c:pt idx="3">
                    <c:v>185.59783284175373</c:v>
                  </c:pt>
                </c:numCache>
              </c:numRef>
            </c:minus>
          </c:errBars>
          <c:cat>
            <c:strRef>
              <c:f>Sheet1!$S$9:$S$12</c:f>
              <c:strCache>
                <c:ptCount val="4"/>
                <c:pt idx="0">
                  <c:v>Lam 1</c:v>
                </c:pt>
                <c:pt idx="1">
                  <c:v>Lam 2</c:v>
                </c:pt>
                <c:pt idx="2">
                  <c:v>Lam 5</c:v>
                </c:pt>
                <c:pt idx="3">
                  <c:v>MG</c:v>
                </c:pt>
              </c:strCache>
            </c:strRef>
          </c:cat>
          <c:val>
            <c:numRef>
              <c:f>Sheet1!$T$9:$T$12</c:f>
              <c:numCache>
                <c:formatCode>General</c:formatCode>
                <c:ptCount val="4"/>
                <c:pt idx="0">
                  <c:v>2373.8333333333335</c:v>
                </c:pt>
                <c:pt idx="1">
                  <c:v>1958.1666666666667</c:v>
                </c:pt>
                <c:pt idx="2">
                  <c:v>4074.3333333333335</c:v>
                </c:pt>
                <c:pt idx="3">
                  <c:v>1534.3333333333333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4106624"/>
        <c:axId val="144108544"/>
      </c:barChart>
      <c:catAx>
        <c:axId val="144106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/>
            </a:pPr>
            <a:endParaRPr lang="en-US"/>
          </a:p>
        </c:txPr>
        <c:crossAx val="144108544"/>
        <c:crosses val="autoZero"/>
        <c:auto val="1"/>
        <c:lblAlgn val="ctr"/>
        <c:lblOffset val="100"/>
        <c:noMultiLvlLbl val="0"/>
      </c:catAx>
      <c:valAx>
        <c:axId val="144108544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Mean Nuclei  Count</a:t>
                </a:r>
              </a:p>
            </c:rich>
          </c:tx>
          <c:layout>
            <c:manualLayout>
              <c:xMode val="edge"/>
              <c:yMode val="edge"/>
              <c:x val="6.7901234567901231E-2"/>
              <c:y val="1.0050885872182502E-2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050"/>
            </a:pPr>
            <a:endParaRPr lang="en-US"/>
          </a:p>
        </c:txPr>
        <c:crossAx val="1441066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4795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648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229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5536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74816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603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7257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980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84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21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7484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DE974-A0DC-49C7-A916-5E11D30ECCD3}" type="datetimeFigureOut">
              <a:rPr lang="en-US" smtClean="0"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098342-F70E-418A-BCCF-3DE4BB3828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215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8960106"/>
              </p:ext>
            </p:extLst>
          </p:nvPr>
        </p:nvGraphicFramePr>
        <p:xfrm>
          <a:off x="214314" y="395991"/>
          <a:ext cx="2057400" cy="1781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57920" y="846495"/>
            <a:ext cx="3982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****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31470" y="1019195"/>
            <a:ext cx="3982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****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807131" y="1061939"/>
            <a:ext cx="3982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prstClr val="black"/>
                </a:solidFill>
              </a:rPr>
              <a:t>****</a:t>
            </a:r>
          </a:p>
        </p:txBody>
      </p:sp>
    </p:spTree>
    <p:extLst>
      <p:ext uri="{BB962C8B-B14F-4D97-AF65-F5344CB8AC3E}">
        <p14:creationId xmlns:p14="http://schemas.microsoft.com/office/powerpoint/2010/main" val="4071521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sanofi-aventis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Penton, Christopher R&amp;D/US/EXT</dc:creator>
  <cp:lastModifiedBy>Penton, Christopher R&amp;D/US/EXT</cp:lastModifiedBy>
  <cp:revision>3</cp:revision>
  <dcterms:created xsi:type="dcterms:W3CDTF">2016-04-17T21:11:54Z</dcterms:created>
  <dcterms:modified xsi:type="dcterms:W3CDTF">2016-11-22T19:22:56Z</dcterms:modified>
</cp:coreProperties>
</file>