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2" y="3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8.3333333333333332E-3"/>
                  <c:y val="-4.78395061728395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errBars>
            <c:errBarType val="both"/>
            <c:errValType val="cust"/>
            <c:noEndCap val="0"/>
            <c:plus>
              <c:numRef>
                <c:f>'9768Copy of 595 abs201609271403'!$R$28:$R$32</c:f>
                <c:numCache>
                  <c:formatCode>General</c:formatCode>
                  <c:ptCount val="5"/>
                  <c:pt idx="0">
                    <c:v>11.581042668280388</c:v>
                  </c:pt>
                  <c:pt idx="1">
                    <c:v>13.872265490758707</c:v>
                  </c:pt>
                  <c:pt idx="2">
                    <c:v>14.112073696300124</c:v>
                  </c:pt>
                  <c:pt idx="3">
                    <c:v>4.8910985074091169</c:v>
                  </c:pt>
                  <c:pt idx="4">
                    <c:v>24.065806817301056</c:v>
                  </c:pt>
                </c:numCache>
              </c:numRef>
            </c:plus>
            <c:minus>
              <c:numRef>
                <c:f>'9768Copy of 595 abs201609271403'!$R$28:$R$32</c:f>
                <c:numCache>
                  <c:formatCode>General</c:formatCode>
                  <c:ptCount val="5"/>
                  <c:pt idx="0">
                    <c:v>11.581042668280388</c:v>
                  </c:pt>
                  <c:pt idx="1">
                    <c:v>13.872265490758707</c:v>
                  </c:pt>
                  <c:pt idx="2">
                    <c:v>14.112073696300124</c:v>
                  </c:pt>
                  <c:pt idx="3">
                    <c:v>4.8910985074091169</c:v>
                  </c:pt>
                  <c:pt idx="4">
                    <c:v>24.065806817301056</c:v>
                  </c:pt>
                </c:numCache>
              </c:numRef>
            </c:minus>
          </c:errBars>
          <c:cat>
            <c:strRef>
              <c:f>'9768Copy of 595 abs201609271403'!$P$28:$P$32</c:f>
              <c:strCache>
                <c:ptCount val="5"/>
                <c:pt idx="0">
                  <c:v>Lam 111</c:v>
                </c:pt>
                <c:pt idx="1">
                  <c:v>Lam 211</c:v>
                </c:pt>
                <c:pt idx="2">
                  <c:v>Lam 521</c:v>
                </c:pt>
                <c:pt idx="3">
                  <c:v>Gelatin </c:v>
                </c:pt>
                <c:pt idx="4">
                  <c:v>GFR MG</c:v>
                </c:pt>
              </c:strCache>
            </c:strRef>
          </c:cat>
          <c:val>
            <c:numRef>
              <c:f>'9768Copy of 595 abs201609271403'!$Q$28:$Q$32</c:f>
              <c:numCache>
                <c:formatCode>0.0</c:formatCode>
                <c:ptCount val="5"/>
                <c:pt idx="0">
                  <c:v>104.71773749999998</c:v>
                </c:pt>
                <c:pt idx="1">
                  <c:v>90.229161363636351</c:v>
                </c:pt>
                <c:pt idx="2">
                  <c:v>87.746281249999996</c:v>
                </c:pt>
                <c:pt idx="3">
                  <c:v>72.396506249999987</c:v>
                </c:pt>
                <c:pt idx="4">
                  <c:v>184.42096249999992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73881728"/>
        <c:axId val="273924480"/>
      </c:barChart>
      <c:catAx>
        <c:axId val="273881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50" b="0"/>
            </a:pPr>
            <a:endParaRPr lang="en-US"/>
          </a:p>
        </c:txPr>
        <c:crossAx val="273924480"/>
        <c:crosses val="autoZero"/>
        <c:auto val="1"/>
        <c:lblAlgn val="ctr"/>
        <c:lblOffset val="100"/>
        <c:noMultiLvlLbl val="0"/>
      </c:catAx>
      <c:valAx>
        <c:axId val="2739244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Protein ug</a:t>
                </a:r>
              </a:p>
            </c:rich>
          </c:tx>
          <c:layout>
            <c:manualLayout>
              <c:xMode val="edge"/>
              <c:yMode val="edge"/>
              <c:x val="2.0833333333333332E-2"/>
              <c:y val="0.19392194031301643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27388172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9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1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2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04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967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65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677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835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21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58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F1C31-FA9E-476E-9014-D9C0FC21E593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A94BF-0E39-4D82-91BA-2A4D95C8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52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69735"/>
              </p:ext>
            </p:extLst>
          </p:nvPr>
        </p:nvGraphicFramePr>
        <p:xfrm>
          <a:off x="228600" y="533400"/>
          <a:ext cx="30480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743200" y="684304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1089689" y="1138048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NS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1496568" y="1178305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NS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2349145" y="1272077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69652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sanofi-aventis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Penton, Christopher R&amp;D/US/EXT</dc:creator>
  <cp:lastModifiedBy>Penton, Christopher R&amp;D/US/EXT</cp:lastModifiedBy>
  <cp:revision>7</cp:revision>
  <dcterms:created xsi:type="dcterms:W3CDTF">2016-10-27T23:06:25Z</dcterms:created>
  <dcterms:modified xsi:type="dcterms:W3CDTF">2016-11-28T18:22:32Z</dcterms:modified>
</cp:coreProperties>
</file>