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8" r:id="rId2"/>
    <p:sldId id="277" r:id="rId3"/>
    <p:sldId id="279" r:id="rId4"/>
    <p:sldId id="281" r:id="rId5"/>
    <p:sldId id="280" r:id="rId6"/>
    <p:sldId id="262" r:id="rId7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/>
    <p:restoredTop sz="99481" autoAdjust="0"/>
  </p:normalViewPr>
  <p:slideViewPr>
    <p:cSldViewPr snapToGrid="0" snapToObjects="1">
      <p:cViewPr varScale="1">
        <p:scale>
          <a:sx n="85" d="100"/>
          <a:sy n="85" d="100"/>
        </p:scale>
        <p:origin x="263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TIBIA2\ROB\projects\hammond\Hypoxia\ATR%20and%20OES%20Ca%20paper\STUFF\Paclitaxel%20Kasia\Representative%20data%20Paclitax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TIBIA2\ROB\projects\hammond\Hypoxia\ATR%20and%20OES%20Ca%20paper\STUFF\Paclitaxel%20Kasia\Representative%20data%20Paclitax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TIBIA2\ROB\projects\hammond\Hypoxia\ATR%20and%20OES%20Ca%20paper\STUFF\Paclitaxel%20Kasia\Representative%20data%20Paclitaxe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TIBIA2\ROB\projects\hammond\Hypoxia\ATR%20and%20OES%20Ca%20paper\STUFF\Paclitaxel%20Kasia\Representative%20data%20Paclitaxe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000">
                <a:solidFill>
                  <a:sysClr val="windowText" lastClr="000000"/>
                </a:solidFill>
              </a:rPr>
              <a:t>FLO-1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DMSO</c:v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'FLO-1-Pacl'!$M$9:$O$9</c:f>
                <c:numCache>
                  <c:formatCode>General</c:formatCode>
                  <c:ptCount val="3"/>
                  <c:pt idx="0">
                    <c:v>0.1384133731008077</c:v>
                  </c:pt>
                  <c:pt idx="1">
                    <c:v>2.0270986757876315E-2</c:v>
                  </c:pt>
                  <c:pt idx="2">
                    <c:v>1.0666502324785764E-2</c:v>
                  </c:pt>
                </c:numCache>
              </c:numRef>
            </c:plus>
            <c:minus>
              <c:numRef>
                <c:f>'FLO-1-Pacl'!$M$9:$O$9</c:f>
                <c:numCache>
                  <c:formatCode>General</c:formatCode>
                  <c:ptCount val="3"/>
                  <c:pt idx="0">
                    <c:v>0.1384133731008077</c:v>
                  </c:pt>
                  <c:pt idx="1">
                    <c:v>2.0270986757876315E-2</c:v>
                  </c:pt>
                  <c:pt idx="2">
                    <c:v>1.0666502324785764E-2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'FLO-1-Pacl'!$M$7:$O$7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4</c:v>
                </c:pt>
              </c:numCache>
            </c:numRef>
          </c:cat>
          <c:val>
            <c:numRef>
              <c:f>'FLO-1-Pacl'!$M$8:$O$8</c:f>
              <c:numCache>
                <c:formatCode>General</c:formatCode>
                <c:ptCount val="3"/>
                <c:pt idx="0">
                  <c:v>1</c:v>
                </c:pt>
                <c:pt idx="1">
                  <c:v>0.57524271844660202</c:v>
                </c:pt>
                <c:pt idx="2">
                  <c:v>0.1359223300970874</c:v>
                </c:pt>
              </c:numCache>
            </c:numRef>
          </c:val>
        </c:ser>
        <c:ser>
          <c:idx val="1"/>
          <c:order val="1"/>
          <c:tx>
            <c:v>VX-970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'FLO-1-Pacl'!$M$18:$O$18</c:f>
                <c:numCache>
                  <c:formatCode>General</c:formatCode>
                  <c:ptCount val="3"/>
                  <c:pt idx="0">
                    <c:v>0.17341703891992663</c:v>
                  </c:pt>
                  <c:pt idx="1">
                    <c:v>1.1338934190276784E-2</c:v>
                  </c:pt>
                  <c:pt idx="2">
                    <c:v>1.7187442022165718E-2</c:v>
                  </c:pt>
                </c:numCache>
              </c:numRef>
            </c:plus>
            <c:minus>
              <c:numRef>
                <c:f>'FLO-1-Pacl'!$M$18:$O$18</c:f>
                <c:numCache>
                  <c:formatCode>General</c:formatCode>
                  <c:ptCount val="3"/>
                  <c:pt idx="0">
                    <c:v>0.17341703891992663</c:v>
                  </c:pt>
                  <c:pt idx="1">
                    <c:v>1.1338934190276784E-2</c:v>
                  </c:pt>
                  <c:pt idx="2">
                    <c:v>1.7187442022165718E-2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'FLO-1-Pacl'!$M$7:$O$7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4</c:v>
                </c:pt>
              </c:numCache>
            </c:numRef>
          </c:cat>
          <c:val>
            <c:numRef>
              <c:f>'FLO-1-Pacl'!$M$17:$O$17</c:f>
              <c:numCache>
                <c:formatCode>General</c:formatCode>
                <c:ptCount val="3"/>
                <c:pt idx="0">
                  <c:v>1</c:v>
                </c:pt>
                <c:pt idx="1">
                  <c:v>0.63</c:v>
                </c:pt>
                <c:pt idx="2">
                  <c:v>0.11285714285714286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7714848"/>
        <c:axId val="697714064"/>
      </c:barChart>
      <c:catAx>
        <c:axId val="6977148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>
                    <a:solidFill>
                      <a:sysClr val="windowText" lastClr="000000"/>
                    </a:solidFill>
                  </a:rPr>
                  <a:t>Paclitaxel (nM)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97714064"/>
        <c:crosses val="autoZero"/>
        <c:auto val="1"/>
        <c:lblAlgn val="ctr"/>
        <c:lblOffset val="100"/>
        <c:noMultiLvlLbl val="0"/>
      </c:catAx>
      <c:valAx>
        <c:axId val="697714064"/>
        <c:scaling>
          <c:orientation val="minMax"/>
          <c:max val="1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>
                    <a:solidFill>
                      <a:sysClr val="windowText" lastClr="000000"/>
                    </a:solidFill>
                  </a:rPr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231708953047535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97714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517361111111109"/>
          <c:y val="8.4198016914552323E-2"/>
          <c:w val="0.17429861111111111"/>
          <c:h val="0.157992855059784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000">
                <a:solidFill>
                  <a:sysClr val="windowText" lastClr="000000"/>
                </a:solidFill>
              </a:rPr>
              <a:t>OE21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DMSO</c:v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'OE21-Pacl'!$M$9:$O$9</c:f>
                <c:numCache>
                  <c:formatCode>General</c:formatCode>
                  <c:ptCount val="3"/>
                  <c:pt idx="0">
                    <c:v>7.7833344693512829E-2</c:v>
                  </c:pt>
                  <c:pt idx="1">
                    <c:v>7.1114096517439412E-2</c:v>
                  </c:pt>
                  <c:pt idx="2">
                    <c:v>1.0009604980868593E-2</c:v>
                  </c:pt>
                </c:numCache>
              </c:numRef>
            </c:plus>
            <c:minus>
              <c:numRef>
                <c:f>'OE21-Pacl'!$M$9:$O$9</c:f>
                <c:numCache>
                  <c:formatCode>General</c:formatCode>
                  <c:ptCount val="3"/>
                  <c:pt idx="0">
                    <c:v>7.7833344693512829E-2</c:v>
                  </c:pt>
                  <c:pt idx="1">
                    <c:v>7.1114096517439412E-2</c:v>
                  </c:pt>
                  <c:pt idx="2">
                    <c:v>1.0009604980868593E-2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'OE21-Pacl'!$M$7:$O$7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4</c:v>
                </c:pt>
              </c:numCache>
            </c:numRef>
          </c:cat>
          <c:val>
            <c:numRef>
              <c:f>'OE21-Pacl'!$M$8:$O$8</c:f>
              <c:numCache>
                <c:formatCode>General</c:formatCode>
                <c:ptCount val="3"/>
                <c:pt idx="0">
                  <c:v>0.99999999999999989</c:v>
                </c:pt>
                <c:pt idx="1">
                  <c:v>0.57903780068728505</c:v>
                </c:pt>
                <c:pt idx="2">
                  <c:v>0.10008591065292094</c:v>
                </c:pt>
              </c:numCache>
            </c:numRef>
          </c:val>
        </c:ser>
        <c:ser>
          <c:idx val="1"/>
          <c:order val="1"/>
          <c:tx>
            <c:v>VX-970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'OE21-Pacl'!$M$18:$O$18</c:f>
                <c:numCache>
                  <c:formatCode>General</c:formatCode>
                  <c:ptCount val="3"/>
                  <c:pt idx="0">
                    <c:v>7.2308628088701671E-2</c:v>
                  </c:pt>
                  <c:pt idx="1">
                    <c:v>7.1526890224494821E-2</c:v>
                  </c:pt>
                  <c:pt idx="2">
                    <c:v>9.7852496320482239E-3</c:v>
                  </c:pt>
                </c:numCache>
              </c:numRef>
            </c:plus>
            <c:minus>
              <c:numRef>
                <c:f>'OE21-Pacl'!$M$18:$O$18</c:f>
                <c:numCache>
                  <c:formatCode>General</c:formatCode>
                  <c:ptCount val="3"/>
                  <c:pt idx="0">
                    <c:v>7.2308628088701671E-2</c:v>
                  </c:pt>
                  <c:pt idx="1">
                    <c:v>7.1526890224494821E-2</c:v>
                  </c:pt>
                  <c:pt idx="2">
                    <c:v>9.7852496320482239E-3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'OE21-Pacl'!$M$7:$O$7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4</c:v>
                </c:pt>
              </c:numCache>
            </c:numRef>
          </c:cat>
          <c:val>
            <c:numRef>
              <c:f>'OE21-Pacl'!$M$17:$O$17</c:f>
              <c:numCache>
                <c:formatCode>General</c:formatCode>
                <c:ptCount val="3"/>
                <c:pt idx="0">
                  <c:v>1</c:v>
                </c:pt>
                <c:pt idx="1">
                  <c:v>0.59307359307359309</c:v>
                </c:pt>
                <c:pt idx="2">
                  <c:v>8.7121212121212113E-2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8084272"/>
        <c:axId val="698084664"/>
      </c:barChart>
      <c:catAx>
        <c:axId val="6980842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>
                    <a:solidFill>
                      <a:sysClr val="windowText" lastClr="000000"/>
                    </a:solidFill>
                  </a:rPr>
                  <a:t>Paclitaxel (nM)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98084664"/>
        <c:crosses val="autoZero"/>
        <c:auto val="1"/>
        <c:lblAlgn val="ctr"/>
        <c:lblOffset val="100"/>
        <c:noMultiLvlLbl val="0"/>
      </c:catAx>
      <c:valAx>
        <c:axId val="6980846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>
                    <a:solidFill>
                      <a:sysClr val="windowText" lastClr="000000"/>
                    </a:solidFill>
                  </a:rPr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231708953047535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98084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103472222222211"/>
          <c:y val="0.11197579469233013"/>
          <c:w val="0.17429861111111111"/>
          <c:h val="0.157992855059784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000">
                <a:solidFill>
                  <a:sysClr val="windowText" lastClr="000000"/>
                </a:solidFill>
              </a:rPr>
              <a:t>OE21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DMSO</c:v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'OE21 - 5FU'!$M$9:$O$9</c:f>
                <c:numCache>
                  <c:formatCode>General</c:formatCode>
                  <c:ptCount val="3"/>
                  <c:pt idx="0">
                    <c:v>7.7833344693512829E-2</c:v>
                  </c:pt>
                  <c:pt idx="1">
                    <c:v>2.869981630324752E-2</c:v>
                  </c:pt>
                  <c:pt idx="2">
                    <c:v>5.2492276001785123E-3</c:v>
                  </c:pt>
                </c:numCache>
              </c:numRef>
            </c:plus>
            <c:minus>
              <c:numRef>
                <c:f>'OE21 - 5FU'!$M$9:$O$9</c:f>
                <c:numCache>
                  <c:formatCode>General</c:formatCode>
                  <c:ptCount val="3"/>
                  <c:pt idx="0">
                    <c:v>7.7833344693512829E-2</c:v>
                  </c:pt>
                  <c:pt idx="1">
                    <c:v>2.869981630324752E-2</c:v>
                  </c:pt>
                  <c:pt idx="2">
                    <c:v>5.2492276001785123E-3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'OE21 - 5FU'!$M$7:$O$7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10</c:v>
                </c:pt>
              </c:numCache>
            </c:numRef>
          </c:cat>
          <c:val>
            <c:numRef>
              <c:f>'OE21 - 5FU'!$M$8:$O$8</c:f>
              <c:numCache>
                <c:formatCode>General</c:formatCode>
                <c:ptCount val="3"/>
                <c:pt idx="0">
                  <c:v>0.99999999999999989</c:v>
                </c:pt>
                <c:pt idx="1">
                  <c:v>0.28350515463917519</c:v>
                </c:pt>
                <c:pt idx="2">
                  <c:v>2.2909507445589918E-2</c:v>
                </c:pt>
              </c:numCache>
            </c:numRef>
          </c:val>
        </c:ser>
        <c:ser>
          <c:idx val="1"/>
          <c:order val="1"/>
          <c:tx>
            <c:v>VX-970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'OE21 - 5FU'!$M$18:$O$18</c:f>
                <c:numCache>
                  <c:formatCode>General</c:formatCode>
                  <c:ptCount val="3"/>
                  <c:pt idx="0">
                    <c:v>7.2308628088701671E-2</c:v>
                  </c:pt>
                  <c:pt idx="1">
                    <c:v>2.6243194054073906E-2</c:v>
                  </c:pt>
                  <c:pt idx="2">
                    <c:v>4.3290043290043299E-3</c:v>
                  </c:pt>
                </c:numCache>
              </c:numRef>
            </c:plus>
            <c:minus>
              <c:numRef>
                <c:f>'OE21 - 5FU'!$M$18:$O$18</c:f>
                <c:numCache>
                  <c:formatCode>General</c:formatCode>
                  <c:ptCount val="3"/>
                  <c:pt idx="0">
                    <c:v>7.2308628088701671E-2</c:v>
                  </c:pt>
                  <c:pt idx="1">
                    <c:v>2.6243194054073906E-2</c:v>
                  </c:pt>
                  <c:pt idx="2">
                    <c:v>4.3290043290043299E-3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'OE21 - 5FU'!$M$7:$O$7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10</c:v>
                </c:pt>
              </c:numCache>
            </c:numRef>
          </c:cat>
          <c:val>
            <c:numRef>
              <c:f>'OE21 - 5FU'!$M$17:$O$17</c:f>
              <c:numCache>
                <c:formatCode>General</c:formatCode>
                <c:ptCount val="3"/>
                <c:pt idx="0">
                  <c:v>1</c:v>
                </c:pt>
                <c:pt idx="1">
                  <c:v>0.30952380952380953</c:v>
                </c:pt>
                <c:pt idx="2">
                  <c:v>2.1645021645021648E-2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8400280"/>
        <c:axId val="588401064"/>
      </c:barChart>
      <c:catAx>
        <c:axId val="5884002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>
                    <a:solidFill>
                      <a:sysClr val="windowText" lastClr="000000"/>
                    </a:solidFill>
                  </a:rPr>
                  <a:t>5-FU (µM)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8401064"/>
        <c:crosses val="autoZero"/>
        <c:auto val="1"/>
        <c:lblAlgn val="ctr"/>
        <c:lblOffset val="100"/>
        <c:noMultiLvlLbl val="0"/>
      </c:catAx>
      <c:valAx>
        <c:axId val="5884010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>
                    <a:solidFill>
                      <a:sysClr val="windowText" lastClr="000000"/>
                    </a:solidFill>
                  </a:rPr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231708953047535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8400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750694444444431"/>
          <c:y val="5.6420239136774568E-2"/>
          <c:w val="0.17429861111111111"/>
          <c:h val="0.157992855059784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000">
                <a:solidFill>
                  <a:sysClr val="windowText" lastClr="000000"/>
                </a:solidFill>
              </a:rPr>
              <a:t>FLO-1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DMSO</c:v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'FLO-1 - 5FU'!$M$9:$O$9</c:f>
                <c:numCache>
                  <c:formatCode>General</c:formatCode>
                  <c:ptCount val="3"/>
                  <c:pt idx="0">
                    <c:v>0.16283263890706023</c:v>
                  </c:pt>
                  <c:pt idx="1">
                    <c:v>0.14265223854209563</c:v>
                  </c:pt>
                  <c:pt idx="2">
                    <c:v>2.5914438904393558E-2</c:v>
                  </c:pt>
                </c:numCache>
              </c:numRef>
            </c:plus>
            <c:minus>
              <c:numRef>
                <c:f>'FLO-1 - 5FU'!$M$9:$O$9</c:f>
                <c:numCache>
                  <c:formatCode>General</c:formatCode>
                  <c:ptCount val="3"/>
                  <c:pt idx="0">
                    <c:v>0.16283263890706023</c:v>
                  </c:pt>
                  <c:pt idx="1">
                    <c:v>0.14265223854209563</c:v>
                  </c:pt>
                  <c:pt idx="2">
                    <c:v>2.5914438904393558E-2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'FLO-1 - 5FU'!$M$7:$O$7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100</c:v>
                </c:pt>
              </c:numCache>
            </c:numRef>
          </c:cat>
          <c:val>
            <c:numRef>
              <c:f>'FLO-1 - 5FU'!$M$8:$O$8</c:f>
              <c:numCache>
                <c:formatCode>General</c:formatCode>
                <c:ptCount val="3"/>
                <c:pt idx="0">
                  <c:v>1</c:v>
                </c:pt>
                <c:pt idx="1">
                  <c:v>1.0355329949238579</c:v>
                </c:pt>
                <c:pt idx="2">
                  <c:v>0.31091370558375636</c:v>
                </c:pt>
              </c:numCache>
            </c:numRef>
          </c:val>
        </c:ser>
        <c:ser>
          <c:idx val="1"/>
          <c:order val="1"/>
          <c:tx>
            <c:v>VX-970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'FLO-1 - 5FU'!$M$18:$O$18</c:f>
                <c:numCache>
                  <c:formatCode>General</c:formatCode>
                  <c:ptCount val="3"/>
                  <c:pt idx="0">
                    <c:v>0.17341703891992663</c:v>
                  </c:pt>
                  <c:pt idx="1">
                    <c:v>1.3093073414159591E-2</c:v>
                  </c:pt>
                  <c:pt idx="2">
                    <c:v>3.5685702847990698E-2</c:v>
                  </c:pt>
                </c:numCache>
              </c:numRef>
            </c:plus>
            <c:minus>
              <c:numRef>
                <c:f>'FLO-1 - 5FU'!$M$18:$O$18</c:f>
                <c:numCache>
                  <c:formatCode>General</c:formatCode>
                  <c:ptCount val="3"/>
                  <c:pt idx="0">
                    <c:v>0.17341703891992663</c:v>
                  </c:pt>
                  <c:pt idx="1">
                    <c:v>1.3093073414159591E-2</c:v>
                  </c:pt>
                  <c:pt idx="2">
                    <c:v>3.5685702847990698E-2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'FLO-1 - 5FU'!$M$7:$O$7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100</c:v>
                </c:pt>
              </c:numCache>
            </c:numRef>
          </c:cat>
          <c:val>
            <c:numRef>
              <c:f>'FLO-1 - 5FU'!$M$17:$O$17</c:f>
              <c:numCache>
                <c:formatCode>General</c:formatCode>
                <c:ptCount val="3"/>
                <c:pt idx="0">
                  <c:v>1</c:v>
                </c:pt>
                <c:pt idx="1">
                  <c:v>0.90285714285714291</c:v>
                </c:pt>
                <c:pt idx="2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8394016"/>
        <c:axId val="595179144"/>
      </c:barChart>
      <c:catAx>
        <c:axId val="588394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>
                    <a:solidFill>
                      <a:sysClr val="windowText" lastClr="000000"/>
                    </a:solidFill>
                  </a:rPr>
                  <a:t>5-FU (µM)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95179144"/>
        <c:crosses val="autoZero"/>
        <c:auto val="1"/>
        <c:lblAlgn val="ctr"/>
        <c:lblOffset val="100"/>
        <c:noMultiLvlLbl val="0"/>
      </c:catAx>
      <c:valAx>
        <c:axId val="595179144"/>
        <c:scaling>
          <c:orientation val="minMax"/>
          <c:max val="1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>
                    <a:solidFill>
                      <a:sysClr val="windowText" lastClr="000000"/>
                    </a:solidFill>
                  </a:rPr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231708953047535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88394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339583333333335"/>
          <c:y val="7.9568387284922701E-2"/>
          <c:w val="0.17429861111111111"/>
          <c:h val="0.157992855059784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IR (T1)</c:v>
          </c:tx>
          <c:spPr>
            <a:ln w="9525"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'Tum growth higher values'!$C$97:$BG$97</c:f>
              <c:numCache>
                <c:formatCode>General</c:formatCode>
                <c:ptCount val="57"/>
                <c:pt idx="0" formatCode="m/d/yyyy">
                  <c:v>42233</c:v>
                </c:pt>
                <c:pt idx="3" formatCode="m/d/yyyy">
                  <c:v>42235</c:v>
                </c:pt>
                <c:pt idx="6" formatCode="m/d/yyyy">
                  <c:v>42237</c:v>
                </c:pt>
                <c:pt idx="9" formatCode="m/d/yyyy">
                  <c:v>42240</c:v>
                </c:pt>
                <c:pt idx="12" formatCode="m/d/yyyy">
                  <c:v>42242</c:v>
                </c:pt>
                <c:pt idx="15" formatCode="m/d/yyyy">
                  <c:v>42244</c:v>
                </c:pt>
                <c:pt idx="18" formatCode="m/d/yyyy">
                  <c:v>42247</c:v>
                </c:pt>
                <c:pt idx="21" formatCode="m/d/yyyy">
                  <c:v>42249</c:v>
                </c:pt>
                <c:pt idx="24" formatCode="m/d/yyyy">
                  <c:v>42251</c:v>
                </c:pt>
                <c:pt idx="27" formatCode="m/d/yyyy">
                  <c:v>42254</c:v>
                </c:pt>
                <c:pt idx="30" formatCode="m/d/yyyy">
                  <c:v>42256</c:v>
                </c:pt>
                <c:pt idx="33" formatCode="m/d/yyyy">
                  <c:v>42258</c:v>
                </c:pt>
                <c:pt idx="36" formatCode="m/d/yyyy">
                  <c:v>42261</c:v>
                </c:pt>
                <c:pt idx="39" formatCode="m/d/yyyy">
                  <c:v>42263</c:v>
                </c:pt>
                <c:pt idx="42" formatCode="m/d/yyyy">
                  <c:v>42265</c:v>
                </c:pt>
                <c:pt idx="45" formatCode="m/d/yyyy">
                  <c:v>42269</c:v>
                </c:pt>
                <c:pt idx="48" formatCode="m/d/yyyy">
                  <c:v>42272</c:v>
                </c:pt>
                <c:pt idx="51" formatCode="m/d/yyyy">
                  <c:v>42277</c:v>
                </c:pt>
                <c:pt idx="54" formatCode="m/d/yyyy">
                  <c:v>42281</c:v>
                </c:pt>
              </c:numCache>
            </c:numRef>
          </c:cat>
          <c:val>
            <c:numRef>
              <c:f>'[2]Growth curves (2)'!$C$68:$BA$68</c:f>
              <c:numCache>
                <c:formatCode>General</c:formatCode>
                <c:ptCount val="51"/>
                <c:pt idx="0">
                  <c:v>183.74399999999989</c:v>
                </c:pt>
                <c:pt idx="3">
                  <c:v>245.7</c:v>
                </c:pt>
                <c:pt idx="6">
                  <c:v>183.768</c:v>
                </c:pt>
                <c:pt idx="9">
                  <c:v>142.17500000000001</c:v>
                </c:pt>
                <c:pt idx="12">
                  <c:v>151.19999999999999</c:v>
                </c:pt>
                <c:pt idx="15">
                  <c:v>129.024</c:v>
                </c:pt>
                <c:pt idx="18">
                  <c:v>181.94399999999999</c:v>
                </c:pt>
                <c:pt idx="21">
                  <c:v>211.36500000000001</c:v>
                </c:pt>
                <c:pt idx="24">
                  <c:v>272.25</c:v>
                </c:pt>
                <c:pt idx="27">
                  <c:v>478.125</c:v>
                </c:pt>
                <c:pt idx="30">
                  <c:v>575.91</c:v>
                </c:pt>
                <c:pt idx="33">
                  <c:v>670.68</c:v>
                </c:pt>
                <c:pt idx="36">
                  <c:v>835.97700000000009</c:v>
                </c:pt>
              </c:numCache>
            </c:numRef>
          </c:val>
          <c:smooth val="0"/>
        </c:ser>
        <c:ser>
          <c:idx val="1"/>
          <c:order val="1"/>
          <c:tx>
            <c:v>IR (T2)</c:v>
          </c:tx>
          <c:spPr>
            <a:ln w="952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'Tum growth higher values'!$C$97:$BG$97</c:f>
              <c:numCache>
                <c:formatCode>General</c:formatCode>
                <c:ptCount val="57"/>
                <c:pt idx="0" formatCode="m/d/yyyy">
                  <c:v>42233</c:v>
                </c:pt>
                <c:pt idx="3" formatCode="m/d/yyyy">
                  <c:v>42235</c:v>
                </c:pt>
                <c:pt idx="6" formatCode="m/d/yyyy">
                  <c:v>42237</c:v>
                </c:pt>
                <c:pt idx="9" formatCode="m/d/yyyy">
                  <c:v>42240</c:v>
                </c:pt>
                <c:pt idx="12" formatCode="m/d/yyyy">
                  <c:v>42242</c:v>
                </c:pt>
                <c:pt idx="15" formatCode="m/d/yyyy">
                  <c:v>42244</c:v>
                </c:pt>
                <c:pt idx="18" formatCode="m/d/yyyy">
                  <c:v>42247</c:v>
                </c:pt>
                <c:pt idx="21" formatCode="m/d/yyyy">
                  <c:v>42249</c:v>
                </c:pt>
                <c:pt idx="24" formatCode="m/d/yyyy">
                  <c:v>42251</c:v>
                </c:pt>
                <c:pt idx="27" formatCode="m/d/yyyy">
                  <c:v>42254</c:v>
                </c:pt>
                <c:pt idx="30" formatCode="m/d/yyyy">
                  <c:v>42256</c:v>
                </c:pt>
                <c:pt idx="33" formatCode="m/d/yyyy">
                  <c:v>42258</c:v>
                </c:pt>
                <c:pt idx="36" formatCode="m/d/yyyy">
                  <c:v>42261</c:v>
                </c:pt>
                <c:pt idx="39" formatCode="m/d/yyyy">
                  <c:v>42263</c:v>
                </c:pt>
                <c:pt idx="42" formatCode="m/d/yyyy">
                  <c:v>42265</c:v>
                </c:pt>
                <c:pt idx="45" formatCode="m/d/yyyy">
                  <c:v>42269</c:v>
                </c:pt>
                <c:pt idx="48" formatCode="m/d/yyyy">
                  <c:v>42272</c:v>
                </c:pt>
                <c:pt idx="51" formatCode="m/d/yyyy">
                  <c:v>42277</c:v>
                </c:pt>
                <c:pt idx="54" formatCode="m/d/yyyy">
                  <c:v>42281</c:v>
                </c:pt>
              </c:numCache>
            </c:numRef>
          </c:cat>
          <c:val>
            <c:numRef>
              <c:f>'[2]Growth curves (2)'!$C$73:$AL$73</c:f>
              <c:numCache>
                <c:formatCode>General</c:formatCode>
                <c:ptCount val="36"/>
                <c:pt idx="0">
                  <c:v>235.87200000000001</c:v>
                </c:pt>
                <c:pt idx="3">
                  <c:v>318.77999999999992</c:v>
                </c:pt>
                <c:pt idx="6">
                  <c:v>471.87</c:v>
                </c:pt>
                <c:pt idx="9">
                  <c:v>433.02899999999892</c:v>
                </c:pt>
                <c:pt idx="12">
                  <c:v>289.10000000000002</c:v>
                </c:pt>
                <c:pt idx="15">
                  <c:v>392</c:v>
                </c:pt>
                <c:pt idx="18">
                  <c:v>509.18399999999991</c:v>
                </c:pt>
                <c:pt idx="21">
                  <c:v>559.43999999999937</c:v>
                </c:pt>
                <c:pt idx="24">
                  <c:v>688.16</c:v>
                </c:pt>
                <c:pt idx="27">
                  <c:v>756</c:v>
                </c:pt>
                <c:pt idx="30">
                  <c:v>871.72</c:v>
                </c:pt>
                <c:pt idx="33">
                  <c:v>1060.704</c:v>
                </c:pt>
              </c:numCache>
            </c:numRef>
          </c:val>
          <c:smooth val="0"/>
        </c:ser>
        <c:ser>
          <c:idx val="2"/>
          <c:order val="2"/>
          <c:tx>
            <c:v>IR (T3)</c:v>
          </c:tx>
          <c:spPr>
            <a:ln w="9525"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'Tum growth higher values'!$C$97:$BG$97</c:f>
              <c:numCache>
                <c:formatCode>General</c:formatCode>
                <c:ptCount val="57"/>
                <c:pt idx="0" formatCode="m/d/yyyy">
                  <c:v>42233</c:v>
                </c:pt>
                <c:pt idx="3" formatCode="m/d/yyyy">
                  <c:v>42235</c:v>
                </c:pt>
                <c:pt idx="6" formatCode="m/d/yyyy">
                  <c:v>42237</c:v>
                </c:pt>
                <c:pt idx="9" formatCode="m/d/yyyy">
                  <c:v>42240</c:v>
                </c:pt>
                <c:pt idx="12" formatCode="m/d/yyyy">
                  <c:v>42242</c:v>
                </c:pt>
                <c:pt idx="15" formatCode="m/d/yyyy">
                  <c:v>42244</c:v>
                </c:pt>
                <c:pt idx="18" formatCode="m/d/yyyy">
                  <c:v>42247</c:v>
                </c:pt>
                <c:pt idx="21" formatCode="m/d/yyyy">
                  <c:v>42249</c:v>
                </c:pt>
                <c:pt idx="24" formatCode="m/d/yyyy">
                  <c:v>42251</c:v>
                </c:pt>
                <c:pt idx="27" formatCode="m/d/yyyy">
                  <c:v>42254</c:v>
                </c:pt>
                <c:pt idx="30" formatCode="m/d/yyyy">
                  <c:v>42256</c:v>
                </c:pt>
                <c:pt idx="33" formatCode="m/d/yyyy">
                  <c:v>42258</c:v>
                </c:pt>
                <c:pt idx="36" formatCode="m/d/yyyy">
                  <c:v>42261</c:v>
                </c:pt>
                <c:pt idx="39" formatCode="m/d/yyyy">
                  <c:v>42263</c:v>
                </c:pt>
                <c:pt idx="42" formatCode="m/d/yyyy">
                  <c:v>42265</c:v>
                </c:pt>
                <c:pt idx="45" formatCode="m/d/yyyy">
                  <c:v>42269</c:v>
                </c:pt>
                <c:pt idx="48" formatCode="m/d/yyyy">
                  <c:v>42272</c:v>
                </c:pt>
                <c:pt idx="51" formatCode="m/d/yyyy">
                  <c:v>42277</c:v>
                </c:pt>
                <c:pt idx="54" formatCode="m/d/yyyy">
                  <c:v>42281</c:v>
                </c:pt>
              </c:numCache>
            </c:numRef>
          </c:cat>
          <c:val>
            <c:numRef>
              <c:f>'[2]Growth curves (2)'!$C$78:$BA$78</c:f>
              <c:numCache>
                <c:formatCode>General</c:formatCode>
                <c:ptCount val="51"/>
                <c:pt idx="0">
                  <c:v>97.92</c:v>
                </c:pt>
                <c:pt idx="3">
                  <c:v>119.712</c:v>
                </c:pt>
                <c:pt idx="6">
                  <c:v>144.58500000000001</c:v>
                </c:pt>
                <c:pt idx="9">
                  <c:v>114.95</c:v>
                </c:pt>
                <c:pt idx="12">
                  <c:v>102.816</c:v>
                </c:pt>
                <c:pt idx="15">
                  <c:v>120.54</c:v>
                </c:pt>
                <c:pt idx="18">
                  <c:v>139.91999999999999</c:v>
                </c:pt>
                <c:pt idx="21">
                  <c:v>134.41999999999999</c:v>
                </c:pt>
                <c:pt idx="24">
                  <c:v>196.04</c:v>
                </c:pt>
                <c:pt idx="27">
                  <c:v>386.75</c:v>
                </c:pt>
                <c:pt idx="30">
                  <c:v>453.6</c:v>
                </c:pt>
                <c:pt idx="33">
                  <c:v>586.62800000000004</c:v>
                </c:pt>
                <c:pt idx="36">
                  <c:v>806.03099999999938</c:v>
                </c:pt>
              </c:numCache>
            </c:numRef>
          </c:val>
          <c:smooth val="0"/>
        </c:ser>
        <c:ser>
          <c:idx val="3"/>
          <c:order val="3"/>
          <c:tx>
            <c:v>IR (T4)</c:v>
          </c:tx>
          <c:spPr>
            <a:ln w="9525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'Tum growth higher values'!$C$97:$BG$97</c:f>
              <c:numCache>
                <c:formatCode>General</c:formatCode>
                <c:ptCount val="57"/>
                <c:pt idx="0" formatCode="m/d/yyyy">
                  <c:v>42233</c:v>
                </c:pt>
                <c:pt idx="3" formatCode="m/d/yyyy">
                  <c:v>42235</c:v>
                </c:pt>
                <c:pt idx="6" formatCode="m/d/yyyy">
                  <c:v>42237</c:v>
                </c:pt>
                <c:pt idx="9" formatCode="m/d/yyyy">
                  <c:v>42240</c:v>
                </c:pt>
                <c:pt idx="12" formatCode="m/d/yyyy">
                  <c:v>42242</c:v>
                </c:pt>
                <c:pt idx="15" formatCode="m/d/yyyy">
                  <c:v>42244</c:v>
                </c:pt>
                <c:pt idx="18" formatCode="m/d/yyyy">
                  <c:v>42247</c:v>
                </c:pt>
                <c:pt idx="21" formatCode="m/d/yyyy">
                  <c:v>42249</c:v>
                </c:pt>
                <c:pt idx="24" formatCode="m/d/yyyy">
                  <c:v>42251</c:v>
                </c:pt>
                <c:pt idx="27" formatCode="m/d/yyyy">
                  <c:v>42254</c:v>
                </c:pt>
                <c:pt idx="30" formatCode="m/d/yyyy">
                  <c:v>42256</c:v>
                </c:pt>
                <c:pt idx="33" formatCode="m/d/yyyy">
                  <c:v>42258</c:v>
                </c:pt>
                <c:pt idx="36" formatCode="m/d/yyyy">
                  <c:v>42261</c:v>
                </c:pt>
                <c:pt idx="39" formatCode="m/d/yyyy">
                  <c:v>42263</c:v>
                </c:pt>
                <c:pt idx="42" formatCode="m/d/yyyy">
                  <c:v>42265</c:v>
                </c:pt>
                <c:pt idx="45" formatCode="m/d/yyyy">
                  <c:v>42269</c:v>
                </c:pt>
                <c:pt idx="48" formatCode="m/d/yyyy">
                  <c:v>42272</c:v>
                </c:pt>
                <c:pt idx="51" formatCode="m/d/yyyy">
                  <c:v>42277</c:v>
                </c:pt>
                <c:pt idx="54" formatCode="m/d/yyyy">
                  <c:v>42281</c:v>
                </c:pt>
              </c:numCache>
            </c:numRef>
          </c:cat>
          <c:val>
            <c:numRef>
              <c:f>'[2]Growth curves (2)'!$C$88:$AL$88</c:f>
              <c:numCache>
                <c:formatCode>General</c:formatCode>
                <c:ptCount val="36"/>
                <c:pt idx="0">
                  <c:v>160.6</c:v>
                </c:pt>
                <c:pt idx="3">
                  <c:v>236.25</c:v>
                </c:pt>
                <c:pt idx="6">
                  <c:v>294.81599999999992</c:v>
                </c:pt>
                <c:pt idx="9">
                  <c:v>302.39999999999992</c:v>
                </c:pt>
                <c:pt idx="12">
                  <c:v>267.89</c:v>
                </c:pt>
                <c:pt idx="15">
                  <c:v>297.024</c:v>
                </c:pt>
                <c:pt idx="18">
                  <c:v>496.79999999999961</c:v>
                </c:pt>
                <c:pt idx="21">
                  <c:v>579.74400000000003</c:v>
                </c:pt>
                <c:pt idx="24">
                  <c:v>727.65</c:v>
                </c:pt>
                <c:pt idx="27">
                  <c:v>741.63600000000008</c:v>
                </c:pt>
                <c:pt idx="30">
                  <c:v>795.26400000000012</c:v>
                </c:pt>
                <c:pt idx="33">
                  <c:v>846.72</c:v>
                </c:pt>
              </c:numCache>
            </c:numRef>
          </c:val>
          <c:smooth val="0"/>
        </c:ser>
        <c:ser>
          <c:idx val="4"/>
          <c:order val="4"/>
          <c:tx>
            <c:v>IR + VX-970 (T1)</c:v>
          </c:tx>
          <c:spPr>
            <a:ln w="9525">
              <a:solidFill>
                <a:srgbClr val="0070C0"/>
              </a:solidFill>
              <a:prstDash val="dash"/>
            </a:ln>
          </c:spPr>
          <c:marker>
            <c:symbol val="none"/>
          </c:marker>
          <c:val>
            <c:numRef>
              <c:f>'Tum growth higher values'!$C$99:$BG$99</c:f>
              <c:numCache>
                <c:formatCode>General</c:formatCode>
                <c:ptCount val="57"/>
                <c:pt idx="0" formatCode="0.00">
                  <c:v>188.256</c:v>
                </c:pt>
                <c:pt idx="3" formatCode="0.00">
                  <c:v>205.92</c:v>
                </c:pt>
                <c:pt idx="6" formatCode="0.00">
                  <c:v>219.24</c:v>
                </c:pt>
                <c:pt idx="9" formatCode="0.00">
                  <c:v>161.61600000000001</c:v>
                </c:pt>
                <c:pt idx="12" formatCode="0.00">
                  <c:v>165.464</c:v>
                </c:pt>
                <c:pt idx="15" formatCode="0.00">
                  <c:v>190.8</c:v>
                </c:pt>
                <c:pt idx="18" formatCode="0.00">
                  <c:v>210.6</c:v>
                </c:pt>
                <c:pt idx="21" formatCode="0.00">
                  <c:v>230.15299999999999</c:v>
                </c:pt>
                <c:pt idx="24" formatCode="0.00">
                  <c:v>226.38000000000011</c:v>
                </c:pt>
                <c:pt idx="27" formatCode="0.00">
                  <c:v>218.73599999999999</c:v>
                </c:pt>
                <c:pt idx="30" formatCode="0.00">
                  <c:v>291.66800000000001</c:v>
                </c:pt>
                <c:pt idx="33" formatCode="0.00">
                  <c:v>419.68799999999999</c:v>
                </c:pt>
                <c:pt idx="36" formatCode="0.00">
                  <c:v>499.28399999999891</c:v>
                </c:pt>
                <c:pt idx="39" formatCode="0.00">
                  <c:v>518.70000000000005</c:v>
                </c:pt>
                <c:pt idx="42" formatCode="0.00">
                  <c:v>497.25</c:v>
                </c:pt>
                <c:pt idx="45" formatCode="0.00">
                  <c:v>501.22799999999961</c:v>
                </c:pt>
                <c:pt idx="48" formatCode="0.00">
                  <c:v>552.89999999999986</c:v>
                </c:pt>
                <c:pt idx="51" formatCode="0.00">
                  <c:v>565.76</c:v>
                </c:pt>
                <c:pt idx="54" formatCode="0.00">
                  <c:v>605.47199999999998</c:v>
                </c:pt>
              </c:numCache>
            </c:numRef>
          </c:val>
          <c:smooth val="0"/>
        </c:ser>
        <c:ser>
          <c:idx val="5"/>
          <c:order val="5"/>
          <c:tx>
            <c:v>IR + VX-970 (T2)</c:v>
          </c:tx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val>
            <c:numRef>
              <c:f>'Tum growth higher values'!$C$104:$AR$104</c:f>
              <c:numCache>
                <c:formatCode>General</c:formatCode>
                <c:ptCount val="42"/>
                <c:pt idx="0" formatCode="0.00">
                  <c:v>251.6</c:v>
                </c:pt>
                <c:pt idx="3" formatCode="0.00">
                  <c:v>244.8</c:v>
                </c:pt>
                <c:pt idx="6" formatCode="0.00">
                  <c:v>254.696</c:v>
                </c:pt>
                <c:pt idx="9" formatCode="0.00">
                  <c:v>263.08799999999991</c:v>
                </c:pt>
                <c:pt idx="12" formatCode="0.00">
                  <c:v>236.71600000000001</c:v>
                </c:pt>
                <c:pt idx="15" formatCode="0.00">
                  <c:v>262.75199999999961</c:v>
                </c:pt>
                <c:pt idx="18" formatCode="0.00">
                  <c:v>294.8</c:v>
                </c:pt>
                <c:pt idx="21" formatCode="0.00">
                  <c:v>315.41399999999891</c:v>
                </c:pt>
                <c:pt idx="24" formatCode="0.00">
                  <c:v>364.5</c:v>
                </c:pt>
                <c:pt idx="27" formatCode="0.00">
                  <c:v>412.62</c:v>
                </c:pt>
                <c:pt idx="30" formatCode="0.00">
                  <c:v>483.91199999999878</c:v>
                </c:pt>
                <c:pt idx="33" formatCode="0.00">
                  <c:v>655.20000000000005</c:v>
                </c:pt>
                <c:pt idx="36" formatCode="0.00">
                  <c:v>698.35999999999808</c:v>
                </c:pt>
                <c:pt idx="39" formatCode="0.00">
                  <c:v>907.92</c:v>
                </c:pt>
              </c:numCache>
            </c:numRef>
          </c:val>
          <c:smooth val="0"/>
        </c:ser>
        <c:ser>
          <c:idx val="6"/>
          <c:order val="6"/>
          <c:tx>
            <c:v>IR + VX-970 (T3)</c:v>
          </c:tx>
          <c:spPr>
            <a:ln w="9525">
              <a:solidFill>
                <a:schemeClr val="accent3"/>
              </a:solidFill>
              <a:prstDash val="dash"/>
            </a:ln>
          </c:spPr>
          <c:marker>
            <c:symbol val="none"/>
          </c:marker>
          <c:val>
            <c:numRef>
              <c:f>'Tum growth higher values'!$C$114:$BG$114</c:f>
              <c:numCache>
                <c:formatCode>General</c:formatCode>
                <c:ptCount val="57"/>
                <c:pt idx="0" formatCode="0.00">
                  <c:v>135.69999999999999</c:v>
                </c:pt>
                <c:pt idx="3" formatCode="0.00">
                  <c:v>160.27000000000001</c:v>
                </c:pt>
                <c:pt idx="6" formatCode="0.00">
                  <c:v>165.648</c:v>
                </c:pt>
                <c:pt idx="9" formatCode="0.00">
                  <c:v>131.04</c:v>
                </c:pt>
                <c:pt idx="12" formatCode="0.00">
                  <c:v>114.608</c:v>
                </c:pt>
                <c:pt idx="15" formatCode="0.00">
                  <c:v>98.23</c:v>
                </c:pt>
                <c:pt idx="18" formatCode="0.00">
                  <c:v>126.88200000000001</c:v>
                </c:pt>
                <c:pt idx="21" formatCode="0.00">
                  <c:v>109.71</c:v>
                </c:pt>
                <c:pt idx="24" formatCode="0.00">
                  <c:v>152.1</c:v>
                </c:pt>
                <c:pt idx="27" formatCode="0.00">
                  <c:v>159</c:v>
                </c:pt>
                <c:pt idx="30" formatCode="0.00">
                  <c:v>161.304</c:v>
                </c:pt>
                <c:pt idx="33" formatCode="0.00">
                  <c:v>114.91200000000001</c:v>
                </c:pt>
                <c:pt idx="36" formatCode="0.00">
                  <c:v>195.2</c:v>
                </c:pt>
                <c:pt idx="39" formatCode="0.00">
                  <c:v>205.2</c:v>
                </c:pt>
                <c:pt idx="42" formatCode="0.00">
                  <c:v>254.065</c:v>
                </c:pt>
                <c:pt idx="45" formatCode="0.00">
                  <c:v>302.76</c:v>
                </c:pt>
                <c:pt idx="48" formatCode="0.00">
                  <c:v>379.89</c:v>
                </c:pt>
                <c:pt idx="51" formatCode="0.00">
                  <c:v>370.63600000000002</c:v>
                </c:pt>
                <c:pt idx="54" formatCode="0.00">
                  <c:v>395.56</c:v>
                </c:pt>
              </c:numCache>
            </c:numRef>
          </c:val>
          <c:smooth val="0"/>
        </c:ser>
        <c:ser>
          <c:idx val="7"/>
          <c:order val="7"/>
          <c:tx>
            <c:v>IR + VX-970 (T4)</c:v>
          </c:tx>
          <c:spPr>
            <a:ln w="9525">
              <a:solidFill>
                <a:schemeClr val="accent2"/>
              </a:solidFill>
              <a:prstDash val="dash"/>
            </a:ln>
          </c:spPr>
          <c:marker>
            <c:symbol val="none"/>
          </c:marker>
          <c:val>
            <c:numRef>
              <c:f>'Tum growth higher values'!$C$119:$BG$119</c:f>
              <c:numCache>
                <c:formatCode>General</c:formatCode>
                <c:ptCount val="57"/>
                <c:pt idx="0" formatCode="0.00">
                  <c:v>161.04</c:v>
                </c:pt>
                <c:pt idx="3" formatCode="0.00">
                  <c:v>195</c:v>
                </c:pt>
                <c:pt idx="6" formatCode="0.00">
                  <c:v>189.50399999999999</c:v>
                </c:pt>
                <c:pt idx="9" formatCode="0.00">
                  <c:v>131.19999999999999</c:v>
                </c:pt>
                <c:pt idx="12" formatCode="0.00">
                  <c:v>112.75</c:v>
                </c:pt>
                <c:pt idx="15" formatCode="0.00">
                  <c:v>151.19999999999999</c:v>
                </c:pt>
                <c:pt idx="18" formatCode="0.00">
                  <c:v>127.83199999999999</c:v>
                </c:pt>
                <c:pt idx="21" formatCode="0.00">
                  <c:v>127.2</c:v>
                </c:pt>
                <c:pt idx="24" formatCode="0.00">
                  <c:v>152.07599999999999</c:v>
                </c:pt>
                <c:pt idx="27" formatCode="0.00">
                  <c:v>144.072</c:v>
                </c:pt>
                <c:pt idx="30" formatCode="0.00">
                  <c:v>164.78700000000001</c:v>
                </c:pt>
                <c:pt idx="33" formatCode="0.00">
                  <c:v>120.96</c:v>
                </c:pt>
                <c:pt idx="36" formatCode="0.00">
                  <c:v>144.768</c:v>
                </c:pt>
                <c:pt idx="39" formatCode="0.00">
                  <c:v>125.38800000000001</c:v>
                </c:pt>
                <c:pt idx="42" formatCode="0.00">
                  <c:v>119.392</c:v>
                </c:pt>
                <c:pt idx="45" formatCode="0.00">
                  <c:v>195</c:v>
                </c:pt>
                <c:pt idx="48" formatCode="0.00">
                  <c:v>201.5</c:v>
                </c:pt>
                <c:pt idx="51" formatCode="0.00">
                  <c:v>210.304</c:v>
                </c:pt>
                <c:pt idx="54" formatCode="0.00">
                  <c:v>232.375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76053672"/>
        <c:axId val="576054064"/>
      </c:lineChart>
      <c:dateAx>
        <c:axId val="576053672"/>
        <c:scaling>
          <c:orientation val="minMax"/>
          <c:max val="42281"/>
        </c:scaling>
        <c:delete val="0"/>
        <c:axPos val="b"/>
        <c:numFmt formatCode="m/d/yyyy" sourceLinked="1"/>
        <c:majorTickMark val="out"/>
        <c:minorTickMark val="none"/>
        <c:tickLblPos val="none"/>
        <c:spPr>
          <a:ln>
            <a:solidFill>
              <a:schemeClr val="tx1"/>
            </a:solidFill>
          </a:ln>
        </c:spPr>
        <c:crossAx val="576054064"/>
        <c:crosses val="autoZero"/>
        <c:auto val="1"/>
        <c:lblOffset val="100"/>
        <c:baseTimeUnit val="days"/>
        <c:majorUnit val="5"/>
        <c:majorTimeUnit val="days"/>
      </c:dateAx>
      <c:valAx>
        <c:axId val="576054064"/>
        <c:scaling>
          <c:orientation val="minMax"/>
          <c:max val="1200"/>
        </c:scaling>
        <c:delete val="0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GB" b="0" dirty="0"/>
                  <a:t>Tumour volume (mm</a:t>
                </a:r>
                <a:r>
                  <a:rPr lang="en-GB" b="0" baseline="30000" dirty="0"/>
                  <a:t>3</a:t>
                </a:r>
                <a:r>
                  <a:rPr lang="en-GB" b="0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576053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3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3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24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71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83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3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9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50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00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7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30C6B-6602-454A-A098-CADAF6F81938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FE319-AEB2-0148-AE6D-78DDC7DC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openxmlformats.org/officeDocument/2006/relationships/image" Target="../media/image15.tiff"/><Relationship Id="rId18" Type="http://schemas.openxmlformats.org/officeDocument/2006/relationships/image" Target="../media/image19.png"/><Relationship Id="rId3" Type="http://schemas.openxmlformats.org/officeDocument/2006/relationships/image" Target="../media/image5.tiff"/><Relationship Id="rId7" Type="http://schemas.openxmlformats.org/officeDocument/2006/relationships/image" Target="../media/image9.tiff"/><Relationship Id="rId12" Type="http://schemas.openxmlformats.org/officeDocument/2006/relationships/image" Target="../media/image14.tiff"/><Relationship Id="rId17" Type="http://schemas.microsoft.com/office/2007/relationships/hdphoto" Target="../media/hdphoto1.wdp"/><Relationship Id="rId2" Type="http://schemas.openxmlformats.org/officeDocument/2006/relationships/image" Target="../media/image4.tiff"/><Relationship Id="rId16" Type="http://schemas.openxmlformats.org/officeDocument/2006/relationships/image" Target="../media/image18.png"/><Relationship Id="rId20" Type="http://schemas.microsoft.com/office/2007/relationships/hdphoto" Target="../media/hdphoto2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tiff"/><Relationship Id="rId11" Type="http://schemas.openxmlformats.org/officeDocument/2006/relationships/image" Target="../media/image13.tif"/><Relationship Id="rId5" Type="http://schemas.openxmlformats.org/officeDocument/2006/relationships/image" Target="../media/image7.tiff"/><Relationship Id="rId15" Type="http://schemas.openxmlformats.org/officeDocument/2006/relationships/image" Target="../media/image17.png"/><Relationship Id="rId10" Type="http://schemas.openxmlformats.org/officeDocument/2006/relationships/image" Target="../media/image12.tif"/><Relationship Id="rId19" Type="http://schemas.openxmlformats.org/officeDocument/2006/relationships/image" Target="../media/image20.png"/><Relationship Id="rId4" Type="http://schemas.openxmlformats.org/officeDocument/2006/relationships/image" Target="../media/image6.tiff"/><Relationship Id="rId9" Type="http://schemas.openxmlformats.org/officeDocument/2006/relationships/image" Target="../media/image11.tiff"/><Relationship Id="rId14" Type="http://schemas.openxmlformats.org/officeDocument/2006/relationships/image" Target="../media/image16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37022" y="572643"/>
            <a:ext cx="3359814" cy="1616504"/>
            <a:chOff x="3374027" y="1279538"/>
            <a:chExt cx="3359814" cy="16165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17" t="66809" r="40549" b="11582"/>
            <a:stretch/>
          </p:blipFill>
          <p:spPr>
            <a:xfrm>
              <a:off x="3415840" y="2226877"/>
              <a:ext cx="2160000" cy="288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2" t="65167" r="39412" b="12854"/>
            <a:stretch/>
          </p:blipFill>
          <p:spPr>
            <a:xfrm>
              <a:off x="3415838" y="1853579"/>
              <a:ext cx="2160000" cy="28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34" t="33663" r="38405" b="53129"/>
            <a:stretch/>
          </p:blipFill>
          <p:spPr>
            <a:xfrm>
              <a:off x="3410820" y="2608042"/>
              <a:ext cx="2160000" cy="28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552832" y="1605165"/>
              <a:ext cx="6368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VX-970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329856" y="160516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17856" y="160516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41856" y="160516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65856" y="160516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53009" y="160516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41009" y="160516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41943" y="160516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52832" y="1320928"/>
              <a:ext cx="8456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2% O</a:t>
              </a:r>
              <a:r>
                <a:rPr lang="en-GB" sz="10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(h)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25856" y="1288672"/>
              <a:ext cx="4228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05427" y="1296502"/>
              <a:ext cx="4228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54451" y="1279538"/>
              <a:ext cx="4228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74027" y="1282546"/>
              <a:ext cx="4228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3803383" y="1572580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364832" y="1572580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995856" y="1572580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460450" y="1572580"/>
              <a:ext cx="27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552832" y="1891961"/>
              <a:ext cx="1181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HIF-1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52832" y="2253581"/>
              <a:ext cx="1181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HIF-2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2832" y="2609579"/>
              <a:ext cx="1181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053934" y="0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latin typeface="Arial"/>
                <a:cs typeface="Arial"/>
              </a:rPr>
              <a:t>Supplementary Figure 1 </a:t>
            </a:r>
            <a:endParaRPr lang="en-GB" sz="1000" dirty="0">
              <a:latin typeface="Arial"/>
              <a:cs typeface="Arial"/>
            </a:endParaRPr>
          </a:p>
          <a:p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4834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1" name="Group 570"/>
          <p:cNvGrpSpPr/>
          <p:nvPr/>
        </p:nvGrpSpPr>
        <p:grpSpPr>
          <a:xfrm>
            <a:off x="204851" y="531010"/>
            <a:ext cx="3697362" cy="2426765"/>
            <a:chOff x="204851" y="531010"/>
            <a:chExt cx="3697362" cy="2426765"/>
          </a:xfrm>
        </p:grpSpPr>
        <p:grpSp>
          <p:nvGrpSpPr>
            <p:cNvPr id="184" name="Group 183"/>
            <p:cNvGrpSpPr/>
            <p:nvPr/>
          </p:nvGrpSpPr>
          <p:grpSpPr>
            <a:xfrm>
              <a:off x="3119575" y="563940"/>
              <a:ext cx="782638" cy="379412"/>
              <a:chOff x="4167188" y="2239963"/>
              <a:chExt cx="782638" cy="379412"/>
            </a:xfrm>
          </p:grpSpPr>
          <p:sp>
            <p:nvSpPr>
              <p:cNvPr id="66" name="Rectangle 64"/>
              <p:cNvSpPr>
                <a:spLocks noChangeArrowheads="1"/>
              </p:cNvSpPr>
              <p:nvPr/>
            </p:nvSpPr>
            <p:spPr bwMode="auto">
              <a:xfrm>
                <a:off x="4471988" y="2239963"/>
                <a:ext cx="438150" cy="1698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DMSO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" name="Line 65"/>
              <p:cNvSpPr>
                <a:spLocks noChangeShapeType="1"/>
              </p:cNvSpPr>
              <p:nvPr/>
            </p:nvSpPr>
            <p:spPr bwMode="auto">
              <a:xfrm>
                <a:off x="4167188" y="2308225"/>
                <a:ext cx="195263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Oval 66"/>
              <p:cNvSpPr>
                <a:spLocks noChangeArrowheads="1"/>
              </p:cNvSpPr>
              <p:nvPr/>
            </p:nvSpPr>
            <p:spPr bwMode="auto">
              <a:xfrm>
                <a:off x="4229101" y="2271713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Oval 67"/>
              <p:cNvSpPr>
                <a:spLocks noChangeArrowheads="1"/>
              </p:cNvSpPr>
              <p:nvPr/>
            </p:nvSpPr>
            <p:spPr bwMode="auto">
              <a:xfrm>
                <a:off x="4229101" y="2271713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Rectangle 68"/>
              <p:cNvSpPr>
                <a:spLocks noChangeArrowheads="1"/>
              </p:cNvSpPr>
              <p:nvPr/>
            </p:nvSpPr>
            <p:spPr bwMode="auto">
              <a:xfrm>
                <a:off x="4471988" y="2449513"/>
                <a:ext cx="477838" cy="1698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VX-970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" name="Freeform 69"/>
              <p:cNvSpPr>
                <a:spLocks noEditPoints="1"/>
              </p:cNvSpPr>
              <p:nvPr/>
            </p:nvSpPr>
            <p:spPr bwMode="auto">
              <a:xfrm>
                <a:off x="4167188" y="2514600"/>
                <a:ext cx="195263" cy="7937"/>
              </a:xfrm>
              <a:custGeom>
                <a:avLst/>
                <a:gdLst>
                  <a:gd name="T0" fmla="*/ 0 w 1024"/>
                  <a:gd name="T1" fmla="*/ 0 h 48"/>
                  <a:gd name="T2" fmla="*/ 96 w 1024"/>
                  <a:gd name="T3" fmla="*/ 0 h 48"/>
                  <a:gd name="T4" fmla="*/ 120 w 1024"/>
                  <a:gd name="T5" fmla="*/ 24 h 48"/>
                  <a:gd name="T6" fmla="*/ 96 w 1024"/>
                  <a:gd name="T7" fmla="*/ 48 h 48"/>
                  <a:gd name="T8" fmla="*/ 0 w 1024"/>
                  <a:gd name="T9" fmla="*/ 48 h 48"/>
                  <a:gd name="T10" fmla="*/ 0 w 1024"/>
                  <a:gd name="T11" fmla="*/ 0 h 48"/>
                  <a:gd name="T12" fmla="*/ 240 w 1024"/>
                  <a:gd name="T13" fmla="*/ 0 h 48"/>
                  <a:gd name="T14" fmla="*/ 336 w 1024"/>
                  <a:gd name="T15" fmla="*/ 0 h 48"/>
                  <a:gd name="T16" fmla="*/ 360 w 1024"/>
                  <a:gd name="T17" fmla="*/ 24 h 48"/>
                  <a:gd name="T18" fmla="*/ 336 w 1024"/>
                  <a:gd name="T19" fmla="*/ 48 h 48"/>
                  <a:gd name="T20" fmla="*/ 240 w 1024"/>
                  <a:gd name="T21" fmla="*/ 48 h 48"/>
                  <a:gd name="T22" fmla="*/ 216 w 1024"/>
                  <a:gd name="T23" fmla="*/ 24 h 48"/>
                  <a:gd name="T24" fmla="*/ 240 w 1024"/>
                  <a:gd name="T25" fmla="*/ 0 h 48"/>
                  <a:gd name="T26" fmla="*/ 480 w 1024"/>
                  <a:gd name="T27" fmla="*/ 0 h 48"/>
                  <a:gd name="T28" fmla="*/ 576 w 1024"/>
                  <a:gd name="T29" fmla="*/ 0 h 48"/>
                  <a:gd name="T30" fmla="*/ 600 w 1024"/>
                  <a:gd name="T31" fmla="*/ 24 h 48"/>
                  <a:gd name="T32" fmla="*/ 576 w 1024"/>
                  <a:gd name="T33" fmla="*/ 48 h 48"/>
                  <a:gd name="T34" fmla="*/ 480 w 1024"/>
                  <a:gd name="T35" fmla="*/ 48 h 48"/>
                  <a:gd name="T36" fmla="*/ 456 w 1024"/>
                  <a:gd name="T37" fmla="*/ 24 h 48"/>
                  <a:gd name="T38" fmla="*/ 480 w 1024"/>
                  <a:gd name="T39" fmla="*/ 0 h 48"/>
                  <a:gd name="T40" fmla="*/ 720 w 1024"/>
                  <a:gd name="T41" fmla="*/ 0 h 48"/>
                  <a:gd name="T42" fmla="*/ 816 w 1024"/>
                  <a:gd name="T43" fmla="*/ 0 h 48"/>
                  <a:gd name="T44" fmla="*/ 840 w 1024"/>
                  <a:gd name="T45" fmla="*/ 24 h 48"/>
                  <a:gd name="T46" fmla="*/ 816 w 1024"/>
                  <a:gd name="T47" fmla="*/ 48 h 48"/>
                  <a:gd name="T48" fmla="*/ 720 w 1024"/>
                  <a:gd name="T49" fmla="*/ 48 h 48"/>
                  <a:gd name="T50" fmla="*/ 696 w 1024"/>
                  <a:gd name="T51" fmla="*/ 24 h 48"/>
                  <a:gd name="T52" fmla="*/ 720 w 1024"/>
                  <a:gd name="T53" fmla="*/ 0 h 48"/>
                  <a:gd name="T54" fmla="*/ 960 w 1024"/>
                  <a:gd name="T55" fmla="*/ 0 h 48"/>
                  <a:gd name="T56" fmla="*/ 1024 w 1024"/>
                  <a:gd name="T57" fmla="*/ 0 h 48"/>
                  <a:gd name="T58" fmla="*/ 1024 w 1024"/>
                  <a:gd name="T59" fmla="*/ 48 h 48"/>
                  <a:gd name="T60" fmla="*/ 960 w 1024"/>
                  <a:gd name="T61" fmla="*/ 48 h 48"/>
                  <a:gd name="T62" fmla="*/ 936 w 1024"/>
                  <a:gd name="T63" fmla="*/ 24 h 48"/>
                  <a:gd name="T64" fmla="*/ 960 w 1024"/>
                  <a:gd name="T6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4" h="48">
                    <a:moveTo>
                      <a:pt x="0" y="0"/>
                    </a:moveTo>
                    <a:lnTo>
                      <a:pt x="96" y="0"/>
                    </a:lnTo>
                    <a:cubicBezTo>
                      <a:pt x="110" y="0"/>
                      <a:pt x="120" y="11"/>
                      <a:pt x="120" y="24"/>
                    </a:cubicBezTo>
                    <a:cubicBezTo>
                      <a:pt x="120" y="38"/>
                      <a:pt x="110" y="48"/>
                      <a:pt x="96" y="48"/>
                    </a:cubicBezTo>
                    <a:lnTo>
                      <a:pt x="0" y="48"/>
                    </a:lnTo>
                    <a:lnTo>
                      <a:pt x="0" y="0"/>
                    </a:lnTo>
                    <a:close/>
                    <a:moveTo>
                      <a:pt x="240" y="0"/>
                    </a:moveTo>
                    <a:lnTo>
                      <a:pt x="336" y="0"/>
                    </a:lnTo>
                    <a:cubicBezTo>
                      <a:pt x="350" y="0"/>
                      <a:pt x="360" y="11"/>
                      <a:pt x="360" y="24"/>
                    </a:cubicBezTo>
                    <a:cubicBezTo>
                      <a:pt x="360" y="38"/>
                      <a:pt x="350" y="48"/>
                      <a:pt x="336" y="48"/>
                    </a:cubicBezTo>
                    <a:lnTo>
                      <a:pt x="240" y="48"/>
                    </a:lnTo>
                    <a:cubicBezTo>
                      <a:pt x="227" y="48"/>
                      <a:pt x="216" y="38"/>
                      <a:pt x="216" y="24"/>
                    </a:cubicBezTo>
                    <a:cubicBezTo>
                      <a:pt x="216" y="11"/>
                      <a:pt x="227" y="0"/>
                      <a:pt x="240" y="0"/>
                    </a:cubicBezTo>
                    <a:close/>
                    <a:moveTo>
                      <a:pt x="480" y="0"/>
                    </a:moveTo>
                    <a:lnTo>
                      <a:pt x="576" y="0"/>
                    </a:lnTo>
                    <a:cubicBezTo>
                      <a:pt x="590" y="0"/>
                      <a:pt x="600" y="11"/>
                      <a:pt x="600" y="24"/>
                    </a:cubicBezTo>
                    <a:cubicBezTo>
                      <a:pt x="600" y="38"/>
                      <a:pt x="590" y="48"/>
                      <a:pt x="576" y="48"/>
                    </a:cubicBezTo>
                    <a:lnTo>
                      <a:pt x="480" y="48"/>
                    </a:lnTo>
                    <a:cubicBezTo>
                      <a:pt x="467" y="48"/>
                      <a:pt x="456" y="38"/>
                      <a:pt x="456" y="24"/>
                    </a:cubicBezTo>
                    <a:cubicBezTo>
                      <a:pt x="456" y="11"/>
                      <a:pt x="467" y="0"/>
                      <a:pt x="480" y="0"/>
                    </a:cubicBezTo>
                    <a:close/>
                    <a:moveTo>
                      <a:pt x="720" y="0"/>
                    </a:moveTo>
                    <a:lnTo>
                      <a:pt x="816" y="0"/>
                    </a:lnTo>
                    <a:cubicBezTo>
                      <a:pt x="830" y="0"/>
                      <a:pt x="840" y="11"/>
                      <a:pt x="840" y="24"/>
                    </a:cubicBezTo>
                    <a:cubicBezTo>
                      <a:pt x="840" y="38"/>
                      <a:pt x="830" y="48"/>
                      <a:pt x="816" y="48"/>
                    </a:cubicBezTo>
                    <a:lnTo>
                      <a:pt x="720" y="48"/>
                    </a:lnTo>
                    <a:cubicBezTo>
                      <a:pt x="707" y="48"/>
                      <a:pt x="696" y="38"/>
                      <a:pt x="696" y="24"/>
                    </a:cubicBezTo>
                    <a:cubicBezTo>
                      <a:pt x="696" y="11"/>
                      <a:pt x="707" y="0"/>
                      <a:pt x="720" y="0"/>
                    </a:cubicBezTo>
                    <a:close/>
                    <a:moveTo>
                      <a:pt x="960" y="0"/>
                    </a:moveTo>
                    <a:lnTo>
                      <a:pt x="1024" y="0"/>
                    </a:lnTo>
                    <a:lnTo>
                      <a:pt x="1024" y="48"/>
                    </a:lnTo>
                    <a:lnTo>
                      <a:pt x="960" y="48"/>
                    </a:lnTo>
                    <a:cubicBezTo>
                      <a:pt x="947" y="48"/>
                      <a:pt x="936" y="38"/>
                      <a:pt x="936" y="24"/>
                    </a:cubicBezTo>
                    <a:cubicBezTo>
                      <a:pt x="936" y="11"/>
                      <a:pt x="947" y="0"/>
                      <a:pt x="96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Oval 70"/>
              <p:cNvSpPr>
                <a:spLocks noChangeArrowheads="1"/>
              </p:cNvSpPr>
              <p:nvPr/>
            </p:nvSpPr>
            <p:spPr bwMode="auto">
              <a:xfrm>
                <a:off x="4229101" y="2481263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79" name="Rectangle 319"/>
            <p:cNvSpPr>
              <a:spLocks noChangeArrowheads="1"/>
            </p:cNvSpPr>
            <p:nvPr/>
          </p:nvSpPr>
          <p:spPr bwMode="auto">
            <a:xfrm rot="16200000">
              <a:off x="-207923" y="1582230"/>
              <a:ext cx="97943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Surviving fraction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grpSp>
          <p:nvGrpSpPr>
            <p:cNvPr id="180" name="Group 179"/>
            <p:cNvGrpSpPr/>
            <p:nvPr/>
          </p:nvGrpSpPr>
          <p:grpSpPr>
            <a:xfrm>
              <a:off x="1423834" y="2803787"/>
              <a:ext cx="800101" cy="153988"/>
              <a:chOff x="1363088" y="3116262"/>
              <a:chExt cx="800101" cy="153988"/>
            </a:xfrm>
          </p:grpSpPr>
          <p:sp>
            <p:nvSpPr>
              <p:cNvPr id="181" name="Rectangle 236"/>
              <p:cNvSpPr>
                <a:spLocks noChangeArrowheads="1"/>
              </p:cNvSpPr>
              <p:nvPr/>
            </p:nvSpPr>
            <p:spPr bwMode="auto">
              <a:xfrm>
                <a:off x="1363088" y="3116262"/>
                <a:ext cx="569067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Cisplatin (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82" name="Rectangle 237"/>
              <p:cNvSpPr>
                <a:spLocks noChangeArrowheads="1"/>
              </p:cNvSpPr>
              <p:nvPr/>
            </p:nvSpPr>
            <p:spPr bwMode="auto">
              <a:xfrm>
                <a:off x="1939351" y="3116262"/>
                <a:ext cx="223838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µM)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85" name="TextBox 184"/>
            <p:cNvSpPr txBox="1"/>
            <p:nvPr/>
          </p:nvSpPr>
          <p:spPr>
            <a:xfrm>
              <a:off x="1477965" y="531010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  <a:cs typeface="Arial"/>
                </a:rPr>
                <a:t>OE33</a:t>
              </a:r>
              <a:endParaRPr lang="en-GB" sz="1000" dirty="0">
                <a:latin typeface="Arial"/>
                <a:cs typeface="Arial"/>
              </a:endParaRPr>
            </a:p>
          </p:txBody>
        </p:sp>
        <p:sp>
          <p:nvSpPr>
            <p:cNvPr id="187" name="Right Brace 186"/>
            <p:cNvSpPr/>
            <p:nvPr/>
          </p:nvSpPr>
          <p:spPr>
            <a:xfrm>
              <a:off x="3081156" y="1405811"/>
              <a:ext cx="45719" cy="864000"/>
            </a:xfrm>
            <a:prstGeom prst="rightBrac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3106400" y="1753498"/>
              <a:ext cx="2343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  <a:cs typeface="Arial"/>
                </a:rPr>
                <a:t>*</a:t>
              </a:r>
              <a:endParaRPr lang="en-GB" sz="1000" dirty="0">
                <a:latin typeface="Arial"/>
                <a:cs typeface="Arial"/>
              </a:endParaRPr>
            </a:p>
          </p:txBody>
        </p:sp>
        <p:grpSp>
          <p:nvGrpSpPr>
            <p:cNvPr id="258" name="Group 257"/>
            <p:cNvGrpSpPr/>
            <p:nvPr/>
          </p:nvGrpSpPr>
          <p:grpSpPr>
            <a:xfrm>
              <a:off x="362126" y="672457"/>
              <a:ext cx="2700000" cy="2081213"/>
              <a:chOff x="542925" y="4067176"/>
              <a:chExt cx="3133725" cy="2081213"/>
            </a:xfrm>
          </p:grpSpPr>
          <p:sp>
            <p:nvSpPr>
              <p:cNvPr id="192" name="Rectangle 74"/>
              <p:cNvSpPr>
                <a:spLocks noChangeArrowheads="1"/>
              </p:cNvSpPr>
              <p:nvPr/>
            </p:nvSpPr>
            <p:spPr bwMode="auto">
              <a:xfrm>
                <a:off x="701675" y="5978526"/>
                <a:ext cx="2317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Rectangle 75"/>
              <p:cNvSpPr>
                <a:spLocks noChangeArrowheads="1"/>
              </p:cNvSpPr>
              <p:nvPr/>
            </p:nvSpPr>
            <p:spPr bwMode="auto">
              <a:xfrm>
                <a:off x="2073275" y="5978526"/>
                <a:ext cx="2317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" name="Rectangle 76"/>
              <p:cNvSpPr>
                <a:spLocks noChangeArrowheads="1"/>
              </p:cNvSpPr>
              <p:nvPr/>
            </p:nvSpPr>
            <p:spPr bwMode="auto">
              <a:xfrm>
                <a:off x="3444875" y="5978526"/>
                <a:ext cx="2317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" name="Freeform 77"/>
              <p:cNvSpPr>
                <a:spLocks noEditPoints="1"/>
              </p:cNvSpPr>
              <p:nvPr/>
            </p:nvSpPr>
            <p:spPr bwMode="auto">
              <a:xfrm>
                <a:off x="784225" y="5902326"/>
                <a:ext cx="2752725" cy="52388"/>
              </a:xfrm>
              <a:custGeom>
                <a:avLst/>
                <a:gdLst>
                  <a:gd name="T0" fmla="*/ 0 w 1734"/>
                  <a:gd name="T1" fmla="*/ 0 h 33"/>
                  <a:gd name="T2" fmla="*/ 1734 w 1734"/>
                  <a:gd name="T3" fmla="*/ 0 h 33"/>
                  <a:gd name="T4" fmla="*/ 3 w 1734"/>
                  <a:gd name="T5" fmla="*/ 0 h 33"/>
                  <a:gd name="T6" fmla="*/ 3 w 1734"/>
                  <a:gd name="T7" fmla="*/ 33 h 33"/>
                  <a:gd name="T8" fmla="*/ 867 w 1734"/>
                  <a:gd name="T9" fmla="*/ 0 h 33"/>
                  <a:gd name="T10" fmla="*/ 867 w 1734"/>
                  <a:gd name="T11" fmla="*/ 33 h 33"/>
                  <a:gd name="T12" fmla="*/ 1731 w 1734"/>
                  <a:gd name="T13" fmla="*/ 0 h 33"/>
                  <a:gd name="T14" fmla="*/ 1731 w 1734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4" h="33">
                    <a:moveTo>
                      <a:pt x="0" y="0"/>
                    </a:moveTo>
                    <a:lnTo>
                      <a:pt x="1734" y="0"/>
                    </a:lnTo>
                    <a:moveTo>
                      <a:pt x="3" y="0"/>
                    </a:moveTo>
                    <a:lnTo>
                      <a:pt x="3" y="33"/>
                    </a:lnTo>
                    <a:moveTo>
                      <a:pt x="867" y="0"/>
                    </a:moveTo>
                    <a:lnTo>
                      <a:pt x="867" y="33"/>
                    </a:lnTo>
                    <a:moveTo>
                      <a:pt x="1731" y="0"/>
                    </a:moveTo>
                    <a:lnTo>
                      <a:pt x="1731" y="3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Rectangle 78"/>
              <p:cNvSpPr>
                <a:spLocks noChangeArrowheads="1"/>
              </p:cNvSpPr>
              <p:nvPr/>
            </p:nvSpPr>
            <p:spPr bwMode="auto">
              <a:xfrm>
                <a:off x="542925" y="5827713"/>
                <a:ext cx="2317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7" name="Rectangle 79"/>
              <p:cNvSpPr>
                <a:spLocks noChangeArrowheads="1"/>
              </p:cNvSpPr>
              <p:nvPr/>
            </p:nvSpPr>
            <p:spPr bwMode="auto">
              <a:xfrm>
                <a:off x="647700" y="4421188"/>
                <a:ext cx="1270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8" name="Freeform 80"/>
              <p:cNvSpPr>
                <a:spLocks noEditPoints="1"/>
              </p:cNvSpPr>
              <p:nvPr/>
            </p:nvSpPr>
            <p:spPr bwMode="auto">
              <a:xfrm>
                <a:off x="736600" y="4067176"/>
                <a:ext cx="52388" cy="1839913"/>
              </a:xfrm>
              <a:custGeom>
                <a:avLst/>
                <a:gdLst>
                  <a:gd name="T0" fmla="*/ 33 w 33"/>
                  <a:gd name="T1" fmla="*/ 1159 h 1159"/>
                  <a:gd name="T2" fmla="*/ 33 w 33"/>
                  <a:gd name="T3" fmla="*/ 0 h 1159"/>
                  <a:gd name="T4" fmla="*/ 33 w 33"/>
                  <a:gd name="T5" fmla="*/ 1156 h 1159"/>
                  <a:gd name="T6" fmla="*/ 0 w 33"/>
                  <a:gd name="T7" fmla="*/ 1156 h 1159"/>
                  <a:gd name="T8" fmla="*/ 33 w 33"/>
                  <a:gd name="T9" fmla="*/ 270 h 1159"/>
                  <a:gd name="T10" fmla="*/ 0 w 33"/>
                  <a:gd name="T11" fmla="*/ 270 h 1159"/>
                  <a:gd name="T12" fmla="*/ 33 w 33"/>
                  <a:gd name="T13" fmla="*/ 889 h 1159"/>
                  <a:gd name="T14" fmla="*/ 14 w 33"/>
                  <a:gd name="T15" fmla="*/ 889 h 1159"/>
                  <a:gd name="T16" fmla="*/ 33 w 33"/>
                  <a:gd name="T17" fmla="*/ 733 h 1159"/>
                  <a:gd name="T18" fmla="*/ 14 w 33"/>
                  <a:gd name="T19" fmla="*/ 733 h 1159"/>
                  <a:gd name="T20" fmla="*/ 33 w 33"/>
                  <a:gd name="T21" fmla="*/ 623 h 1159"/>
                  <a:gd name="T22" fmla="*/ 14 w 33"/>
                  <a:gd name="T23" fmla="*/ 623 h 1159"/>
                  <a:gd name="T24" fmla="*/ 33 w 33"/>
                  <a:gd name="T25" fmla="*/ 536 h 1159"/>
                  <a:gd name="T26" fmla="*/ 14 w 33"/>
                  <a:gd name="T27" fmla="*/ 536 h 1159"/>
                  <a:gd name="T28" fmla="*/ 33 w 33"/>
                  <a:gd name="T29" fmla="*/ 466 h 1159"/>
                  <a:gd name="T30" fmla="*/ 14 w 33"/>
                  <a:gd name="T31" fmla="*/ 466 h 1159"/>
                  <a:gd name="T32" fmla="*/ 33 w 33"/>
                  <a:gd name="T33" fmla="*/ 407 h 1159"/>
                  <a:gd name="T34" fmla="*/ 14 w 33"/>
                  <a:gd name="T35" fmla="*/ 407 h 1159"/>
                  <a:gd name="T36" fmla="*/ 33 w 33"/>
                  <a:gd name="T37" fmla="*/ 356 h 1159"/>
                  <a:gd name="T38" fmla="*/ 14 w 33"/>
                  <a:gd name="T39" fmla="*/ 356 h 1159"/>
                  <a:gd name="T40" fmla="*/ 33 w 33"/>
                  <a:gd name="T41" fmla="*/ 310 h 1159"/>
                  <a:gd name="T42" fmla="*/ 14 w 33"/>
                  <a:gd name="T43" fmla="*/ 310 h 1159"/>
                  <a:gd name="T44" fmla="*/ 33 w 33"/>
                  <a:gd name="T45" fmla="*/ 3 h 1159"/>
                  <a:gd name="T46" fmla="*/ 14 w 33"/>
                  <a:gd name="T47" fmla="*/ 3 h 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3" h="1159">
                    <a:moveTo>
                      <a:pt x="33" y="1159"/>
                    </a:moveTo>
                    <a:lnTo>
                      <a:pt x="33" y="0"/>
                    </a:lnTo>
                    <a:moveTo>
                      <a:pt x="33" y="1156"/>
                    </a:moveTo>
                    <a:lnTo>
                      <a:pt x="0" y="1156"/>
                    </a:lnTo>
                    <a:moveTo>
                      <a:pt x="33" y="270"/>
                    </a:moveTo>
                    <a:lnTo>
                      <a:pt x="0" y="270"/>
                    </a:lnTo>
                    <a:moveTo>
                      <a:pt x="33" y="889"/>
                    </a:moveTo>
                    <a:lnTo>
                      <a:pt x="14" y="889"/>
                    </a:lnTo>
                    <a:moveTo>
                      <a:pt x="33" y="733"/>
                    </a:moveTo>
                    <a:lnTo>
                      <a:pt x="14" y="733"/>
                    </a:lnTo>
                    <a:moveTo>
                      <a:pt x="33" y="623"/>
                    </a:moveTo>
                    <a:lnTo>
                      <a:pt x="14" y="623"/>
                    </a:lnTo>
                    <a:moveTo>
                      <a:pt x="33" y="536"/>
                    </a:moveTo>
                    <a:lnTo>
                      <a:pt x="14" y="536"/>
                    </a:lnTo>
                    <a:moveTo>
                      <a:pt x="33" y="466"/>
                    </a:moveTo>
                    <a:lnTo>
                      <a:pt x="14" y="466"/>
                    </a:lnTo>
                    <a:moveTo>
                      <a:pt x="33" y="407"/>
                    </a:moveTo>
                    <a:lnTo>
                      <a:pt x="14" y="407"/>
                    </a:lnTo>
                    <a:moveTo>
                      <a:pt x="33" y="356"/>
                    </a:moveTo>
                    <a:lnTo>
                      <a:pt x="14" y="356"/>
                    </a:lnTo>
                    <a:moveTo>
                      <a:pt x="33" y="310"/>
                    </a:moveTo>
                    <a:lnTo>
                      <a:pt x="14" y="310"/>
                    </a:lnTo>
                    <a:moveTo>
                      <a:pt x="33" y="3"/>
                    </a:moveTo>
                    <a:lnTo>
                      <a:pt x="14" y="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81"/>
              <p:cNvSpPr>
                <a:spLocks noEditPoints="1"/>
              </p:cNvSpPr>
              <p:nvPr/>
            </p:nvSpPr>
            <p:spPr bwMode="auto">
              <a:xfrm>
                <a:off x="784225" y="4495801"/>
                <a:ext cx="2747963" cy="1160463"/>
              </a:xfrm>
              <a:custGeom>
                <a:avLst/>
                <a:gdLst>
                  <a:gd name="T0" fmla="*/ 170 w 14422"/>
                  <a:gd name="T1" fmla="*/ 250 h 6087"/>
                  <a:gd name="T2" fmla="*/ 282 w 14422"/>
                  <a:gd name="T3" fmla="*/ 466 h 6087"/>
                  <a:gd name="T4" fmla="*/ 364 w 14422"/>
                  <a:gd name="T5" fmla="*/ 667 h 6087"/>
                  <a:gd name="T6" fmla="*/ 368 w 14422"/>
                  <a:gd name="T7" fmla="*/ 735 h 6087"/>
                  <a:gd name="T8" fmla="*/ 514 w 14422"/>
                  <a:gd name="T9" fmla="*/ 906 h 6087"/>
                  <a:gd name="T10" fmla="*/ 612 w 14422"/>
                  <a:gd name="T11" fmla="*/ 1123 h 6087"/>
                  <a:gd name="T12" fmla="*/ 674 w 14422"/>
                  <a:gd name="T13" fmla="*/ 1301 h 6087"/>
                  <a:gd name="T14" fmla="*/ 874 w 14422"/>
                  <a:gd name="T15" fmla="*/ 1554 h 6087"/>
                  <a:gd name="T16" fmla="*/ 913 w 14422"/>
                  <a:gd name="T17" fmla="*/ 1675 h 6087"/>
                  <a:gd name="T18" fmla="*/ 1028 w 14422"/>
                  <a:gd name="T19" fmla="*/ 1879 h 6087"/>
                  <a:gd name="T20" fmla="*/ 1188 w 14422"/>
                  <a:gd name="T21" fmla="*/ 2088 h 6087"/>
                  <a:gd name="T22" fmla="*/ 1316 w 14422"/>
                  <a:gd name="T23" fmla="*/ 2347 h 6087"/>
                  <a:gd name="T24" fmla="*/ 1437 w 14422"/>
                  <a:gd name="T25" fmla="*/ 2494 h 6087"/>
                  <a:gd name="T26" fmla="*/ 1485 w 14422"/>
                  <a:gd name="T27" fmla="*/ 2568 h 6087"/>
                  <a:gd name="T28" fmla="*/ 1725 w 14422"/>
                  <a:gd name="T29" fmla="*/ 2936 h 6087"/>
                  <a:gd name="T30" fmla="*/ 1800 w 14422"/>
                  <a:gd name="T31" fmla="*/ 3081 h 6087"/>
                  <a:gd name="T32" fmla="*/ 1938 w 14422"/>
                  <a:gd name="T33" fmla="*/ 3309 h 6087"/>
                  <a:gd name="T34" fmla="*/ 2143 w 14422"/>
                  <a:gd name="T35" fmla="*/ 3494 h 6087"/>
                  <a:gd name="T36" fmla="*/ 2295 w 14422"/>
                  <a:gd name="T37" fmla="*/ 3694 h 6087"/>
                  <a:gd name="T38" fmla="*/ 2418 w 14422"/>
                  <a:gd name="T39" fmla="*/ 3833 h 6087"/>
                  <a:gd name="T40" fmla="*/ 2597 w 14422"/>
                  <a:gd name="T41" fmla="*/ 4112 h 6087"/>
                  <a:gd name="T42" fmla="*/ 2767 w 14422"/>
                  <a:gd name="T43" fmla="*/ 4290 h 6087"/>
                  <a:gd name="T44" fmla="*/ 2892 w 14422"/>
                  <a:gd name="T45" fmla="*/ 4405 h 6087"/>
                  <a:gd name="T46" fmla="*/ 3042 w 14422"/>
                  <a:gd name="T47" fmla="*/ 4515 h 6087"/>
                  <a:gd name="T48" fmla="*/ 3295 w 14422"/>
                  <a:gd name="T49" fmla="*/ 4694 h 6087"/>
                  <a:gd name="T50" fmla="*/ 3479 w 14422"/>
                  <a:gd name="T51" fmla="*/ 4838 h 6087"/>
                  <a:gd name="T52" fmla="*/ 3641 w 14422"/>
                  <a:gd name="T53" fmla="*/ 4989 h 6087"/>
                  <a:gd name="T54" fmla="*/ 3888 w 14422"/>
                  <a:gd name="T55" fmla="*/ 5167 h 6087"/>
                  <a:gd name="T56" fmla="*/ 4057 w 14422"/>
                  <a:gd name="T57" fmla="*/ 5259 h 6087"/>
                  <a:gd name="T58" fmla="*/ 4453 w 14422"/>
                  <a:gd name="T59" fmla="*/ 5399 h 6087"/>
                  <a:gd name="T60" fmla="*/ 4481 w 14422"/>
                  <a:gd name="T61" fmla="*/ 5410 h 6087"/>
                  <a:gd name="T62" fmla="*/ 4751 w 14422"/>
                  <a:gd name="T63" fmla="*/ 5566 h 6087"/>
                  <a:gd name="T64" fmla="*/ 4874 w 14422"/>
                  <a:gd name="T65" fmla="*/ 5582 h 6087"/>
                  <a:gd name="T66" fmla="*/ 5388 w 14422"/>
                  <a:gd name="T67" fmla="*/ 5704 h 6087"/>
                  <a:gd name="T68" fmla="*/ 5687 w 14422"/>
                  <a:gd name="T69" fmla="*/ 5765 h 6087"/>
                  <a:gd name="T70" fmla="*/ 5868 w 14422"/>
                  <a:gd name="T71" fmla="*/ 5847 h 6087"/>
                  <a:gd name="T72" fmla="*/ 6121 w 14422"/>
                  <a:gd name="T73" fmla="*/ 5839 h 6087"/>
                  <a:gd name="T74" fmla="*/ 6318 w 14422"/>
                  <a:gd name="T75" fmla="*/ 5911 h 6087"/>
                  <a:gd name="T76" fmla="*/ 6520 w 14422"/>
                  <a:gd name="T77" fmla="*/ 5887 h 6087"/>
                  <a:gd name="T78" fmla="*/ 7080 w 14422"/>
                  <a:gd name="T79" fmla="*/ 5935 h 6087"/>
                  <a:gd name="T80" fmla="*/ 7308 w 14422"/>
                  <a:gd name="T81" fmla="*/ 6007 h 6087"/>
                  <a:gd name="T82" fmla="*/ 7464 w 14422"/>
                  <a:gd name="T83" fmla="*/ 6015 h 6087"/>
                  <a:gd name="T84" fmla="*/ 7990 w 14422"/>
                  <a:gd name="T85" fmla="*/ 5991 h 6087"/>
                  <a:gd name="T86" fmla="*/ 8222 w 14422"/>
                  <a:gd name="T87" fmla="*/ 6047 h 6087"/>
                  <a:gd name="T88" fmla="*/ 8670 w 14422"/>
                  <a:gd name="T89" fmla="*/ 6007 h 6087"/>
                  <a:gd name="T90" fmla="*/ 9015 w 14422"/>
                  <a:gd name="T91" fmla="*/ 6039 h 6087"/>
                  <a:gd name="T92" fmla="*/ 9111 w 14422"/>
                  <a:gd name="T93" fmla="*/ 6039 h 6087"/>
                  <a:gd name="T94" fmla="*/ 9710 w 14422"/>
                  <a:gd name="T95" fmla="*/ 6023 h 6087"/>
                  <a:gd name="T96" fmla="*/ 9852 w 14422"/>
                  <a:gd name="T97" fmla="*/ 6031 h 6087"/>
                  <a:gd name="T98" fmla="*/ 10422 w 14422"/>
                  <a:gd name="T99" fmla="*/ 6031 h 6087"/>
                  <a:gd name="T100" fmla="*/ 10548 w 14422"/>
                  <a:gd name="T101" fmla="*/ 6055 h 6087"/>
                  <a:gd name="T102" fmla="*/ 11102 w 14422"/>
                  <a:gd name="T103" fmla="*/ 6039 h 6087"/>
                  <a:gd name="T104" fmla="*/ 11334 w 14422"/>
                  <a:gd name="T105" fmla="*/ 6087 h 6087"/>
                  <a:gd name="T106" fmla="*/ 11531 w 14422"/>
                  <a:gd name="T107" fmla="*/ 6039 h 6087"/>
                  <a:gd name="T108" fmla="*/ 12070 w 14422"/>
                  <a:gd name="T109" fmla="*/ 6087 h 6087"/>
                  <a:gd name="T110" fmla="*/ 12227 w 14422"/>
                  <a:gd name="T111" fmla="*/ 6063 h 6087"/>
                  <a:gd name="T112" fmla="*/ 12827 w 14422"/>
                  <a:gd name="T113" fmla="*/ 6087 h 6087"/>
                  <a:gd name="T114" fmla="*/ 12971 w 14422"/>
                  <a:gd name="T115" fmla="*/ 6087 h 6087"/>
                  <a:gd name="T116" fmla="*/ 13571 w 14422"/>
                  <a:gd name="T117" fmla="*/ 6063 h 6087"/>
                  <a:gd name="T118" fmla="*/ 13694 w 14422"/>
                  <a:gd name="T119" fmla="*/ 6087 h 6087"/>
                  <a:gd name="T120" fmla="*/ 14267 w 14422"/>
                  <a:gd name="T121" fmla="*/ 6039 h 60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422" h="6087">
                    <a:moveTo>
                      <a:pt x="45" y="0"/>
                    </a:moveTo>
                    <a:lnTo>
                      <a:pt x="53" y="24"/>
                    </a:lnTo>
                    <a:lnTo>
                      <a:pt x="52" y="21"/>
                    </a:lnTo>
                    <a:lnTo>
                      <a:pt x="68" y="53"/>
                    </a:lnTo>
                    <a:lnTo>
                      <a:pt x="84" y="84"/>
                    </a:lnTo>
                    <a:cubicBezTo>
                      <a:pt x="89" y="96"/>
                      <a:pt x="85" y="110"/>
                      <a:pt x="73" y="116"/>
                    </a:cubicBezTo>
                    <a:cubicBezTo>
                      <a:pt x="61" y="122"/>
                      <a:pt x="47" y="117"/>
                      <a:pt x="41" y="105"/>
                    </a:cubicBezTo>
                    <a:lnTo>
                      <a:pt x="25" y="74"/>
                    </a:lnTo>
                    <a:lnTo>
                      <a:pt x="8" y="41"/>
                    </a:lnTo>
                    <a:lnTo>
                      <a:pt x="0" y="15"/>
                    </a:lnTo>
                    <a:lnTo>
                      <a:pt x="45" y="0"/>
                    </a:lnTo>
                    <a:close/>
                    <a:moveTo>
                      <a:pt x="148" y="209"/>
                    </a:moveTo>
                    <a:lnTo>
                      <a:pt x="155" y="219"/>
                    </a:lnTo>
                    <a:lnTo>
                      <a:pt x="172" y="253"/>
                    </a:lnTo>
                    <a:cubicBezTo>
                      <a:pt x="178" y="265"/>
                      <a:pt x="173" y="279"/>
                      <a:pt x="161" y="285"/>
                    </a:cubicBezTo>
                    <a:cubicBezTo>
                      <a:pt x="149" y="291"/>
                      <a:pt x="135" y="286"/>
                      <a:pt x="129" y="274"/>
                    </a:cubicBezTo>
                    <a:lnTo>
                      <a:pt x="113" y="242"/>
                    </a:lnTo>
                    <a:lnTo>
                      <a:pt x="114" y="245"/>
                    </a:lnTo>
                    <a:lnTo>
                      <a:pt x="108" y="235"/>
                    </a:lnTo>
                    <a:cubicBezTo>
                      <a:pt x="101" y="224"/>
                      <a:pt x="104" y="209"/>
                      <a:pt x="115" y="202"/>
                    </a:cubicBezTo>
                    <a:cubicBezTo>
                      <a:pt x="126" y="195"/>
                      <a:pt x="141" y="198"/>
                      <a:pt x="148" y="209"/>
                    </a:cubicBezTo>
                    <a:close/>
                    <a:moveTo>
                      <a:pt x="170" y="250"/>
                    </a:moveTo>
                    <a:lnTo>
                      <a:pt x="186" y="274"/>
                    </a:lnTo>
                    <a:cubicBezTo>
                      <a:pt x="194" y="285"/>
                      <a:pt x="191" y="300"/>
                      <a:pt x="180" y="307"/>
                    </a:cubicBezTo>
                    <a:cubicBezTo>
                      <a:pt x="169" y="315"/>
                      <a:pt x="154" y="312"/>
                      <a:pt x="146" y="301"/>
                    </a:cubicBezTo>
                    <a:lnTo>
                      <a:pt x="130" y="277"/>
                    </a:lnTo>
                    <a:cubicBezTo>
                      <a:pt x="123" y="266"/>
                      <a:pt x="126" y="251"/>
                      <a:pt x="137" y="243"/>
                    </a:cubicBezTo>
                    <a:cubicBezTo>
                      <a:pt x="148" y="236"/>
                      <a:pt x="163" y="239"/>
                      <a:pt x="170" y="250"/>
                    </a:cubicBezTo>
                    <a:close/>
                    <a:moveTo>
                      <a:pt x="190" y="282"/>
                    </a:moveTo>
                    <a:lnTo>
                      <a:pt x="195" y="301"/>
                    </a:lnTo>
                    <a:cubicBezTo>
                      <a:pt x="198" y="314"/>
                      <a:pt x="190" y="327"/>
                      <a:pt x="177" y="330"/>
                    </a:cubicBezTo>
                    <a:cubicBezTo>
                      <a:pt x="164" y="333"/>
                      <a:pt x="151" y="326"/>
                      <a:pt x="148" y="313"/>
                    </a:cubicBezTo>
                    <a:lnTo>
                      <a:pt x="143" y="293"/>
                    </a:lnTo>
                    <a:cubicBezTo>
                      <a:pt x="140" y="280"/>
                      <a:pt x="148" y="267"/>
                      <a:pt x="161" y="264"/>
                    </a:cubicBezTo>
                    <a:cubicBezTo>
                      <a:pt x="174" y="261"/>
                      <a:pt x="187" y="269"/>
                      <a:pt x="190" y="282"/>
                    </a:cubicBezTo>
                    <a:close/>
                    <a:moveTo>
                      <a:pt x="262" y="426"/>
                    </a:moveTo>
                    <a:lnTo>
                      <a:pt x="269" y="448"/>
                    </a:lnTo>
                    <a:cubicBezTo>
                      <a:pt x="273" y="460"/>
                      <a:pt x="267" y="474"/>
                      <a:pt x="254" y="478"/>
                    </a:cubicBezTo>
                    <a:cubicBezTo>
                      <a:pt x="241" y="482"/>
                      <a:pt x="228" y="476"/>
                      <a:pt x="224" y="463"/>
                    </a:cubicBezTo>
                    <a:lnTo>
                      <a:pt x="216" y="441"/>
                    </a:lnTo>
                    <a:cubicBezTo>
                      <a:pt x="212" y="428"/>
                      <a:pt x="219" y="415"/>
                      <a:pt x="231" y="410"/>
                    </a:cubicBezTo>
                    <a:cubicBezTo>
                      <a:pt x="244" y="406"/>
                      <a:pt x="258" y="413"/>
                      <a:pt x="262" y="426"/>
                    </a:cubicBezTo>
                    <a:close/>
                    <a:moveTo>
                      <a:pt x="266" y="442"/>
                    </a:moveTo>
                    <a:lnTo>
                      <a:pt x="282" y="466"/>
                    </a:lnTo>
                    <a:cubicBezTo>
                      <a:pt x="290" y="477"/>
                      <a:pt x="287" y="492"/>
                      <a:pt x="276" y="499"/>
                    </a:cubicBezTo>
                    <a:cubicBezTo>
                      <a:pt x="265" y="507"/>
                      <a:pt x="250" y="504"/>
                      <a:pt x="242" y="493"/>
                    </a:cubicBezTo>
                    <a:lnTo>
                      <a:pt x="226" y="469"/>
                    </a:lnTo>
                    <a:cubicBezTo>
                      <a:pt x="219" y="458"/>
                      <a:pt x="222" y="443"/>
                      <a:pt x="233" y="435"/>
                    </a:cubicBezTo>
                    <a:cubicBezTo>
                      <a:pt x="244" y="428"/>
                      <a:pt x="259" y="431"/>
                      <a:pt x="266" y="442"/>
                    </a:cubicBezTo>
                    <a:close/>
                    <a:moveTo>
                      <a:pt x="284" y="469"/>
                    </a:moveTo>
                    <a:lnTo>
                      <a:pt x="300" y="501"/>
                    </a:lnTo>
                    <a:cubicBezTo>
                      <a:pt x="306" y="513"/>
                      <a:pt x="301" y="527"/>
                      <a:pt x="289" y="533"/>
                    </a:cubicBezTo>
                    <a:cubicBezTo>
                      <a:pt x="277" y="539"/>
                      <a:pt x="263" y="534"/>
                      <a:pt x="257" y="522"/>
                    </a:cubicBezTo>
                    <a:lnTo>
                      <a:pt x="241" y="490"/>
                    </a:lnTo>
                    <a:cubicBezTo>
                      <a:pt x="235" y="478"/>
                      <a:pt x="240" y="464"/>
                      <a:pt x="252" y="458"/>
                    </a:cubicBezTo>
                    <a:cubicBezTo>
                      <a:pt x="264" y="452"/>
                      <a:pt x="278" y="457"/>
                      <a:pt x="284" y="469"/>
                    </a:cubicBezTo>
                    <a:close/>
                    <a:moveTo>
                      <a:pt x="298" y="498"/>
                    </a:moveTo>
                    <a:lnTo>
                      <a:pt x="303" y="505"/>
                    </a:lnTo>
                    <a:cubicBezTo>
                      <a:pt x="310" y="516"/>
                      <a:pt x="307" y="531"/>
                      <a:pt x="296" y="538"/>
                    </a:cubicBezTo>
                    <a:cubicBezTo>
                      <a:pt x="285" y="545"/>
                      <a:pt x="270" y="542"/>
                      <a:pt x="263" y="531"/>
                    </a:cubicBezTo>
                    <a:lnTo>
                      <a:pt x="259" y="525"/>
                    </a:lnTo>
                    <a:cubicBezTo>
                      <a:pt x="251" y="514"/>
                      <a:pt x="254" y="499"/>
                      <a:pt x="265" y="492"/>
                    </a:cubicBezTo>
                    <a:cubicBezTo>
                      <a:pt x="276" y="484"/>
                      <a:pt x="291" y="487"/>
                      <a:pt x="298" y="498"/>
                    </a:cubicBezTo>
                    <a:close/>
                    <a:moveTo>
                      <a:pt x="369" y="632"/>
                    </a:moveTo>
                    <a:lnTo>
                      <a:pt x="370" y="634"/>
                    </a:lnTo>
                    <a:cubicBezTo>
                      <a:pt x="378" y="645"/>
                      <a:pt x="375" y="660"/>
                      <a:pt x="364" y="667"/>
                    </a:cubicBezTo>
                    <a:cubicBezTo>
                      <a:pt x="353" y="675"/>
                      <a:pt x="338" y="672"/>
                      <a:pt x="330" y="661"/>
                    </a:cubicBezTo>
                    <a:lnTo>
                      <a:pt x="329" y="659"/>
                    </a:lnTo>
                    <a:cubicBezTo>
                      <a:pt x="322" y="648"/>
                      <a:pt x="325" y="633"/>
                      <a:pt x="336" y="625"/>
                    </a:cubicBezTo>
                    <a:cubicBezTo>
                      <a:pt x="347" y="618"/>
                      <a:pt x="362" y="621"/>
                      <a:pt x="369" y="632"/>
                    </a:cubicBezTo>
                    <a:close/>
                    <a:moveTo>
                      <a:pt x="370" y="634"/>
                    </a:moveTo>
                    <a:lnTo>
                      <a:pt x="386" y="658"/>
                    </a:lnTo>
                    <a:cubicBezTo>
                      <a:pt x="394" y="669"/>
                      <a:pt x="391" y="684"/>
                      <a:pt x="380" y="691"/>
                    </a:cubicBezTo>
                    <a:cubicBezTo>
                      <a:pt x="369" y="699"/>
                      <a:pt x="354" y="696"/>
                      <a:pt x="346" y="685"/>
                    </a:cubicBezTo>
                    <a:lnTo>
                      <a:pt x="330" y="661"/>
                    </a:lnTo>
                    <a:cubicBezTo>
                      <a:pt x="323" y="650"/>
                      <a:pt x="326" y="635"/>
                      <a:pt x="337" y="627"/>
                    </a:cubicBezTo>
                    <a:cubicBezTo>
                      <a:pt x="348" y="620"/>
                      <a:pt x="363" y="623"/>
                      <a:pt x="370" y="634"/>
                    </a:cubicBezTo>
                    <a:close/>
                    <a:moveTo>
                      <a:pt x="388" y="661"/>
                    </a:moveTo>
                    <a:lnTo>
                      <a:pt x="404" y="693"/>
                    </a:lnTo>
                    <a:cubicBezTo>
                      <a:pt x="410" y="705"/>
                      <a:pt x="405" y="719"/>
                      <a:pt x="393" y="725"/>
                    </a:cubicBezTo>
                    <a:cubicBezTo>
                      <a:pt x="381" y="731"/>
                      <a:pt x="367" y="726"/>
                      <a:pt x="361" y="714"/>
                    </a:cubicBezTo>
                    <a:lnTo>
                      <a:pt x="345" y="682"/>
                    </a:lnTo>
                    <a:cubicBezTo>
                      <a:pt x="339" y="670"/>
                      <a:pt x="344" y="656"/>
                      <a:pt x="356" y="650"/>
                    </a:cubicBezTo>
                    <a:cubicBezTo>
                      <a:pt x="368" y="644"/>
                      <a:pt x="382" y="649"/>
                      <a:pt x="388" y="661"/>
                    </a:cubicBezTo>
                    <a:close/>
                    <a:moveTo>
                      <a:pt x="405" y="696"/>
                    </a:moveTo>
                    <a:lnTo>
                      <a:pt x="413" y="720"/>
                    </a:lnTo>
                    <a:cubicBezTo>
                      <a:pt x="417" y="732"/>
                      <a:pt x="411" y="746"/>
                      <a:pt x="398" y="750"/>
                    </a:cubicBezTo>
                    <a:cubicBezTo>
                      <a:pt x="385" y="754"/>
                      <a:pt x="372" y="748"/>
                      <a:pt x="368" y="735"/>
                    </a:cubicBezTo>
                    <a:lnTo>
                      <a:pt x="360" y="711"/>
                    </a:lnTo>
                    <a:cubicBezTo>
                      <a:pt x="356" y="698"/>
                      <a:pt x="362" y="685"/>
                      <a:pt x="375" y="681"/>
                    </a:cubicBezTo>
                    <a:cubicBezTo>
                      <a:pt x="387" y="677"/>
                      <a:pt x="401" y="683"/>
                      <a:pt x="405" y="696"/>
                    </a:cubicBezTo>
                    <a:close/>
                    <a:moveTo>
                      <a:pt x="412" y="717"/>
                    </a:moveTo>
                    <a:lnTo>
                      <a:pt x="413" y="720"/>
                    </a:lnTo>
                    <a:cubicBezTo>
                      <a:pt x="419" y="732"/>
                      <a:pt x="415" y="746"/>
                      <a:pt x="403" y="752"/>
                    </a:cubicBezTo>
                    <a:cubicBezTo>
                      <a:pt x="391" y="758"/>
                      <a:pt x="376" y="753"/>
                      <a:pt x="371" y="741"/>
                    </a:cubicBezTo>
                    <a:lnTo>
                      <a:pt x="369" y="738"/>
                    </a:lnTo>
                    <a:cubicBezTo>
                      <a:pt x="363" y="726"/>
                      <a:pt x="368" y="712"/>
                      <a:pt x="380" y="706"/>
                    </a:cubicBezTo>
                    <a:cubicBezTo>
                      <a:pt x="392" y="700"/>
                      <a:pt x="406" y="705"/>
                      <a:pt x="412" y="717"/>
                    </a:cubicBezTo>
                    <a:close/>
                    <a:moveTo>
                      <a:pt x="483" y="849"/>
                    </a:moveTo>
                    <a:lnTo>
                      <a:pt x="485" y="856"/>
                    </a:lnTo>
                    <a:lnTo>
                      <a:pt x="484" y="853"/>
                    </a:lnTo>
                    <a:lnTo>
                      <a:pt x="500" y="885"/>
                    </a:lnTo>
                    <a:cubicBezTo>
                      <a:pt x="506" y="897"/>
                      <a:pt x="501" y="911"/>
                      <a:pt x="489" y="917"/>
                    </a:cubicBezTo>
                    <a:cubicBezTo>
                      <a:pt x="477" y="923"/>
                      <a:pt x="463" y="918"/>
                      <a:pt x="457" y="906"/>
                    </a:cubicBezTo>
                    <a:lnTo>
                      <a:pt x="440" y="873"/>
                    </a:lnTo>
                    <a:lnTo>
                      <a:pt x="437" y="864"/>
                    </a:lnTo>
                    <a:cubicBezTo>
                      <a:pt x="433" y="852"/>
                      <a:pt x="440" y="838"/>
                      <a:pt x="453" y="834"/>
                    </a:cubicBezTo>
                    <a:cubicBezTo>
                      <a:pt x="465" y="830"/>
                      <a:pt x="479" y="837"/>
                      <a:pt x="483" y="849"/>
                    </a:cubicBezTo>
                    <a:close/>
                    <a:moveTo>
                      <a:pt x="498" y="882"/>
                    </a:moveTo>
                    <a:lnTo>
                      <a:pt x="514" y="906"/>
                    </a:lnTo>
                    <a:cubicBezTo>
                      <a:pt x="522" y="917"/>
                      <a:pt x="519" y="932"/>
                      <a:pt x="508" y="939"/>
                    </a:cubicBezTo>
                    <a:cubicBezTo>
                      <a:pt x="497" y="947"/>
                      <a:pt x="482" y="944"/>
                      <a:pt x="474" y="933"/>
                    </a:cubicBezTo>
                    <a:lnTo>
                      <a:pt x="458" y="909"/>
                    </a:lnTo>
                    <a:cubicBezTo>
                      <a:pt x="451" y="898"/>
                      <a:pt x="454" y="883"/>
                      <a:pt x="465" y="875"/>
                    </a:cubicBezTo>
                    <a:cubicBezTo>
                      <a:pt x="476" y="868"/>
                      <a:pt x="491" y="871"/>
                      <a:pt x="498" y="882"/>
                    </a:cubicBezTo>
                    <a:close/>
                    <a:moveTo>
                      <a:pt x="514" y="906"/>
                    </a:moveTo>
                    <a:lnTo>
                      <a:pt x="528" y="926"/>
                    </a:lnTo>
                    <a:cubicBezTo>
                      <a:pt x="535" y="937"/>
                      <a:pt x="532" y="952"/>
                      <a:pt x="521" y="960"/>
                    </a:cubicBezTo>
                    <a:cubicBezTo>
                      <a:pt x="510" y="967"/>
                      <a:pt x="495" y="964"/>
                      <a:pt x="488" y="953"/>
                    </a:cubicBezTo>
                    <a:lnTo>
                      <a:pt x="474" y="933"/>
                    </a:lnTo>
                    <a:cubicBezTo>
                      <a:pt x="467" y="922"/>
                      <a:pt x="470" y="907"/>
                      <a:pt x="481" y="899"/>
                    </a:cubicBezTo>
                    <a:cubicBezTo>
                      <a:pt x="492" y="892"/>
                      <a:pt x="507" y="895"/>
                      <a:pt x="514" y="906"/>
                    </a:cubicBezTo>
                    <a:close/>
                    <a:moveTo>
                      <a:pt x="594" y="1054"/>
                    </a:moveTo>
                    <a:lnTo>
                      <a:pt x="602" y="1066"/>
                    </a:lnTo>
                    <a:cubicBezTo>
                      <a:pt x="610" y="1077"/>
                      <a:pt x="607" y="1092"/>
                      <a:pt x="596" y="1099"/>
                    </a:cubicBezTo>
                    <a:cubicBezTo>
                      <a:pt x="585" y="1107"/>
                      <a:pt x="570" y="1104"/>
                      <a:pt x="562" y="1093"/>
                    </a:cubicBezTo>
                    <a:lnTo>
                      <a:pt x="554" y="1080"/>
                    </a:lnTo>
                    <a:cubicBezTo>
                      <a:pt x="547" y="1069"/>
                      <a:pt x="550" y="1054"/>
                      <a:pt x="561" y="1047"/>
                    </a:cubicBezTo>
                    <a:cubicBezTo>
                      <a:pt x="572" y="1040"/>
                      <a:pt x="587" y="1043"/>
                      <a:pt x="594" y="1054"/>
                    </a:cubicBezTo>
                    <a:close/>
                    <a:moveTo>
                      <a:pt x="602" y="1066"/>
                    </a:moveTo>
                    <a:lnTo>
                      <a:pt x="618" y="1090"/>
                    </a:lnTo>
                    <a:cubicBezTo>
                      <a:pt x="626" y="1101"/>
                      <a:pt x="623" y="1116"/>
                      <a:pt x="612" y="1123"/>
                    </a:cubicBezTo>
                    <a:cubicBezTo>
                      <a:pt x="601" y="1131"/>
                      <a:pt x="586" y="1128"/>
                      <a:pt x="578" y="1117"/>
                    </a:cubicBezTo>
                    <a:lnTo>
                      <a:pt x="562" y="1093"/>
                    </a:lnTo>
                    <a:cubicBezTo>
                      <a:pt x="555" y="1082"/>
                      <a:pt x="558" y="1067"/>
                      <a:pt x="569" y="1059"/>
                    </a:cubicBezTo>
                    <a:cubicBezTo>
                      <a:pt x="580" y="1052"/>
                      <a:pt x="595" y="1055"/>
                      <a:pt x="602" y="1066"/>
                    </a:cubicBezTo>
                    <a:close/>
                    <a:moveTo>
                      <a:pt x="621" y="1096"/>
                    </a:moveTo>
                    <a:lnTo>
                      <a:pt x="629" y="1120"/>
                    </a:lnTo>
                    <a:cubicBezTo>
                      <a:pt x="633" y="1132"/>
                      <a:pt x="627" y="1146"/>
                      <a:pt x="614" y="1150"/>
                    </a:cubicBezTo>
                    <a:cubicBezTo>
                      <a:pt x="601" y="1154"/>
                      <a:pt x="588" y="1148"/>
                      <a:pt x="584" y="1135"/>
                    </a:cubicBezTo>
                    <a:lnTo>
                      <a:pt x="576" y="1111"/>
                    </a:lnTo>
                    <a:cubicBezTo>
                      <a:pt x="572" y="1098"/>
                      <a:pt x="578" y="1085"/>
                      <a:pt x="591" y="1081"/>
                    </a:cubicBezTo>
                    <a:cubicBezTo>
                      <a:pt x="603" y="1077"/>
                      <a:pt x="617" y="1083"/>
                      <a:pt x="621" y="1096"/>
                    </a:cubicBezTo>
                    <a:close/>
                    <a:moveTo>
                      <a:pt x="628" y="1117"/>
                    </a:moveTo>
                    <a:lnTo>
                      <a:pt x="640" y="1141"/>
                    </a:lnTo>
                    <a:cubicBezTo>
                      <a:pt x="646" y="1152"/>
                      <a:pt x="641" y="1167"/>
                      <a:pt x="629" y="1173"/>
                    </a:cubicBezTo>
                    <a:cubicBezTo>
                      <a:pt x="617" y="1179"/>
                      <a:pt x="603" y="1174"/>
                      <a:pt x="597" y="1162"/>
                    </a:cubicBezTo>
                    <a:lnTo>
                      <a:pt x="585" y="1138"/>
                    </a:lnTo>
                    <a:cubicBezTo>
                      <a:pt x="579" y="1126"/>
                      <a:pt x="584" y="1112"/>
                      <a:pt x="596" y="1106"/>
                    </a:cubicBezTo>
                    <a:cubicBezTo>
                      <a:pt x="608" y="1100"/>
                      <a:pt x="622" y="1105"/>
                      <a:pt x="628" y="1117"/>
                    </a:cubicBezTo>
                    <a:close/>
                    <a:moveTo>
                      <a:pt x="707" y="1264"/>
                    </a:moveTo>
                    <a:lnTo>
                      <a:pt x="714" y="1274"/>
                    </a:lnTo>
                    <a:cubicBezTo>
                      <a:pt x="722" y="1285"/>
                      <a:pt x="719" y="1300"/>
                      <a:pt x="708" y="1307"/>
                    </a:cubicBezTo>
                    <a:cubicBezTo>
                      <a:pt x="697" y="1315"/>
                      <a:pt x="682" y="1312"/>
                      <a:pt x="674" y="1301"/>
                    </a:cubicBezTo>
                    <a:lnTo>
                      <a:pt x="667" y="1290"/>
                    </a:lnTo>
                    <a:cubicBezTo>
                      <a:pt x="660" y="1279"/>
                      <a:pt x="663" y="1264"/>
                      <a:pt x="674" y="1257"/>
                    </a:cubicBezTo>
                    <a:cubicBezTo>
                      <a:pt x="685" y="1250"/>
                      <a:pt x="700" y="1253"/>
                      <a:pt x="707" y="1264"/>
                    </a:cubicBezTo>
                    <a:close/>
                    <a:moveTo>
                      <a:pt x="714" y="1274"/>
                    </a:moveTo>
                    <a:lnTo>
                      <a:pt x="731" y="1299"/>
                    </a:lnTo>
                    <a:lnTo>
                      <a:pt x="748" y="1333"/>
                    </a:lnTo>
                    <a:lnTo>
                      <a:pt x="746" y="1330"/>
                    </a:lnTo>
                    <a:lnTo>
                      <a:pt x="757" y="1346"/>
                    </a:lnTo>
                    <a:cubicBezTo>
                      <a:pt x="764" y="1357"/>
                      <a:pt x="761" y="1372"/>
                      <a:pt x="750" y="1379"/>
                    </a:cubicBezTo>
                    <a:cubicBezTo>
                      <a:pt x="739" y="1386"/>
                      <a:pt x="724" y="1383"/>
                      <a:pt x="717" y="1372"/>
                    </a:cubicBezTo>
                    <a:lnTo>
                      <a:pt x="706" y="1356"/>
                    </a:lnTo>
                    <a:lnTo>
                      <a:pt x="689" y="1322"/>
                    </a:lnTo>
                    <a:lnTo>
                      <a:pt x="690" y="1325"/>
                    </a:lnTo>
                    <a:lnTo>
                      <a:pt x="674" y="1301"/>
                    </a:lnTo>
                    <a:cubicBezTo>
                      <a:pt x="667" y="1290"/>
                      <a:pt x="670" y="1275"/>
                      <a:pt x="681" y="1267"/>
                    </a:cubicBezTo>
                    <a:cubicBezTo>
                      <a:pt x="692" y="1260"/>
                      <a:pt x="707" y="1263"/>
                      <a:pt x="714" y="1274"/>
                    </a:cubicBezTo>
                    <a:close/>
                    <a:moveTo>
                      <a:pt x="827" y="1471"/>
                    </a:moveTo>
                    <a:lnTo>
                      <a:pt x="836" y="1485"/>
                    </a:lnTo>
                    <a:lnTo>
                      <a:pt x="845" y="1512"/>
                    </a:lnTo>
                    <a:lnTo>
                      <a:pt x="842" y="1506"/>
                    </a:lnTo>
                    <a:lnTo>
                      <a:pt x="858" y="1530"/>
                    </a:lnTo>
                    <a:lnTo>
                      <a:pt x="874" y="1554"/>
                    </a:lnTo>
                    <a:cubicBezTo>
                      <a:pt x="881" y="1565"/>
                      <a:pt x="878" y="1579"/>
                      <a:pt x="867" y="1587"/>
                    </a:cubicBezTo>
                    <a:cubicBezTo>
                      <a:pt x="856" y="1594"/>
                      <a:pt x="841" y="1591"/>
                      <a:pt x="834" y="1580"/>
                    </a:cubicBezTo>
                    <a:lnTo>
                      <a:pt x="818" y="1557"/>
                    </a:lnTo>
                    <a:lnTo>
                      <a:pt x="801" y="1530"/>
                    </a:lnTo>
                    <a:lnTo>
                      <a:pt x="792" y="1503"/>
                    </a:lnTo>
                    <a:lnTo>
                      <a:pt x="794" y="1509"/>
                    </a:lnTo>
                    <a:lnTo>
                      <a:pt x="787" y="1497"/>
                    </a:lnTo>
                    <a:cubicBezTo>
                      <a:pt x="780" y="1486"/>
                      <a:pt x="782" y="1471"/>
                      <a:pt x="794" y="1464"/>
                    </a:cubicBezTo>
                    <a:cubicBezTo>
                      <a:pt x="805" y="1457"/>
                      <a:pt x="819" y="1460"/>
                      <a:pt x="827" y="1471"/>
                    </a:cubicBezTo>
                    <a:close/>
                    <a:moveTo>
                      <a:pt x="944" y="1679"/>
                    </a:moveTo>
                    <a:lnTo>
                      <a:pt x="946" y="1682"/>
                    </a:lnTo>
                    <a:cubicBezTo>
                      <a:pt x="954" y="1693"/>
                      <a:pt x="951" y="1708"/>
                      <a:pt x="940" y="1715"/>
                    </a:cubicBezTo>
                    <a:cubicBezTo>
                      <a:pt x="929" y="1723"/>
                      <a:pt x="914" y="1720"/>
                      <a:pt x="907" y="1709"/>
                    </a:cubicBezTo>
                    <a:lnTo>
                      <a:pt x="904" y="1705"/>
                    </a:lnTo>
                    <a:cubicBezTo>
                      <a:pt x="897" y="1694"/>
                      <a:pt x="900" y="1679"/>
                      <a:pt x="911" y="1672"/>
                    </a:cubicBezTo>
                    <a:cubicBezTo>
                      <a:pt x="922" y="1665"/>
                      <a:pt x="937" y="1667"/>
                      <a:pt x="944" y="1679"/>
                    </a:cubicBezTo>
                    <a:close/>
                    <a:moveTo>
                      <a:pt x="946" y="1682"/>
                    </a:moveTo>
                    <a:lnTo>
                      <a:pt x="962" y="1706"/>
                    </a:lnTo>
                    <a:cubicBezTo>
                      <a:pt x="970" y="1717"/>
                      <a:pt x="967" y="1732"/>
                      <a:pt x="956" y="1739"/>
                    </a:cubicBezTo>
                    <a:cubicBezTo>
                      <a:pt x="945" y="1747"/>
                      <a:pt x="930" y="1744"/>
                      <a:pt x="922" y="1733"/>
                    </a:cubicBezTo>
                    <a:lnTo>
                      <a:pt x="906" y="1709"/>
                    </a:lnTo>
                    <a:cubicBezTo>
                      <a:pt x="899" y="1698"/>
                      <a:pt x="902" y="1683"/>
                      <a:pt x="913" y="1675"/>
                    </a:cubicBezTo>
                    <a:cubicBezTo>
                      <a:pt x="924" y="1668"/>
                      <a:pt x="939" y="1671"/>
                      <a:pt x="946" y="1682"/>
                    </a:cubicBezTo>
                    <a:close/>
                    <a:moveTo>
                      <a:pt x="962" y="1706"/>
                    </a:moveTo>
                    <a:lnTo>
                      <a:pt x="981" y="1734"/>
                    </a:lnTo>
                    <a:lnTo>
                      <a:pt x="990" y="1770"/>
                    </a:lnTo>
                    <a:lnTo>
                      <a:pt x="986" y="1762"/>
                    </a:lnTo>
                    <a:lnTo>
                      <a:pt x="987" y="1763"/>
                    </a:lnTo>
                    <a:cubicBezTo>
                      <a:pt x="994" y="1774"/>
                      <a:pt x="991" y="1789"/>
                      <a:pt x="980" y="1796"/>
                    </a:cubicBezTo>
                    <a:cubicBezTo>
                      <a:pt x="969" y="1804"/>
                      <a:pt x="954" y="1801"/>
                      <a:pt x="947" y="1790"/>
                    </a:cubicBezTo>
                    <a:lnTo>
                      <a:pt x="944" y="1785"/>
                    </a:lnTo>
                    <a:lnTo>
                      <a:pt x="935" y="1749"/>
                    </a:lnTo>
                    <a:lnTo>
                      <a:pt x="938" y="1757"/>
                    </a:lnTo>
                    <a:lnTo>
                      <a:pt x="922" y="1733"/>
                    </a:lnTo>
                    <a:cubicBezTo>
                      <a:pt x="915" y="1722"/>
                      <a:pt x="918" y="1707"/>
                      <a:pt x="929" y="1699"/>
                    </a:cubicBezTo>
                    <a:cubicBezTo>
                      <a:pt x="940" y="1692"/>
                      <a:pt x="955" y="1695"/>
                      <a:pt x="962" y="1706"/>
                    </a:cubicBezTo>
                    <a:close/>
                    <a:moveTo>
                      <a:pt x="1061" y="1886"/>
                    </a:moveTo>
                    <a:lnTo>
                      <a:pt x="1074" y="1906"/>
                    </a:lnTo>
                    <a:lnTo>
                      <a:pt x="1090" y="1930"/>
                    </a:lnTo>
                    <a:cubicBezTo>
                      <a:pt x="1098" y="1941"/>
                      <a:pt x="1095" y="1956"/>
                      <a:pt x="1084" y="1963"/>
                    </a:cubicBezTo>
                    <a:cubicBezTo>
                      <a:pt x="1073" y="1971"/>
                      <a:pt x="1058" y="1968"/>
                      <a:pt x="1050" y="1957"/>
                    </a:cubicBezTo>
                    <a:lnTo>
                      <a:pt x="1034" y="1933"/>
                    </a:lnTo>
                    <a:lnTo>
                      <a:pt x="1021" y="1912"/>
                    </a:lnTo>
                    <a:cubicBezTo>
                      <a:pt x="1014" y="1901"/>
                      <a:pt x="1017" y="1886"/>
                      <a:pt x="1028" y="1879"/>
                    </a:cubicBezTo>
                    <a:cubicBezTo>
                      <a:pt x="1039" y="1872"/>
                      <a:pt x="1053" y="1875"/>
                      <a:pt x="1061" y="1886"/>
                    </a:cubicBezTo>
                    <a:close/>
                    <a:moveTo>
                      <a:pt x="1090" y="1930"/>
                    </a:moveTo>
                    <a:lnTo>
                      <a:pt x="1106" y="1954"/>
                    </a:lnTo>
                    <a:cubicBezTo>
                      <a:pt x="1114" y="1965"/>
                      <a:pt x="1111" y="1980"/>
                      <a:pt x="1100" y="1987"/>
                    </a:cubicBezTo>
                    <a:cubicBezTo>
                      <a:pt x="1089" y="1995"/>
                      <a:pt x="1074" y="1992"/>
                      <a:pt x="1066" y="1981"/>
                    </a:cubicBezTo>
                    <a:lnTo>
                      <a:pt x="1050" y="1957"/>
                    </a:lnTo>
                    <a:cubicBezTo>
                      <a:pt x="1043" y="1946"/>
                      <a:pt x="1046" y="1931"/>
                      <a:pt x="1057" y="1923"/>
                    </a:cubicBezTo>
                    <a:cubicBezTo>
                      <a:pt x="1068" y="1916"/>
                      <a:pt x="1083" y="1919"/>
                      <a:pt x="1090" y="1930"/>
                    </a:cubicBezTo>
                    <a:close/>
                    <a:moveTo>
                      <a:pt x="1106" y="1954"/>
                    </a:moveTo>
                    <a:lnTo>
                      <a:pt x="1114" y="1966"/>
                    </a:lnTo>
                    <a:cubicBezTo>
                      <a:pt x="1121" y="1977"/>
                      <a:pt x="1118" y="1992"/>
                      <a:pt x="1107" y="1999"/>
                    </a:cubicBezTo>
                    <a:cubicBezTo>
                      <a:pt x="1096" y="2006"/>
                      <a:pt x="1081" y="2003"/>
                      <a:pt x="1074" y="1992"/>
                    </a:cubicBezTo>
                    <a:lnTo>
                      <a:pt x="1066" y="1981"/>
                    </a:lnTo>
                    <a:cubicBezTo>
                      <a:pt x="1059" y="1970"/>
                      <a:pt x="1062" y="1955"/>
                      <a:pt x="1073" y="1947"/>
                    </a:cubicBezTo>
                    <a:cubicBezTo>
                      <a:pt x="1084" y="1940"/>
                      <a:pt x="1099" y="1943"/>
                      <a:pt x="1106" y="1954"/>
                    </a:cubicBezTo>
                    <a:close/>
                    <a:moveTo>
                      <a:pt x="1188" y="2088"/>
                    </a:moveTo>
                    <a:lnTo>
                      <a:pt x="1194" y="2098"/>
                    </a:lnTo>
                    <a:cubicBezTo>
                      <a:pt x="1202" y="2109"/>
                      <a:pt x="1199" y="2124"/>
                      <a:pt x="1188" y="2131"/>
                    </a:cubicBezTo>
                    <a:cubicBezTo>
                      <a:pt x="1177" y="2139"/>
                      <a:pt x="1162" y="2136"/>
                      <a:pt x="1154" y="2125"/>
                    </a:cubicBezTo>
                    <a:lnTo>
                      <a:pt x="1148" y="2115"/>
                    </a:lnTo>
                    <a:cubicBezTo>
                      <a:pt x="1141" y="2104"/>
                      <a:pt x="1144" y="2089"/>
                      <a:pt x="1155" y="2082"/>
                    </a:cubicBezTo>
                    <a:cubicBezTo>
                      <a:pt x="1166" y="2074"/>
                      <a:pt x="1181" y="2077"/>
                      <a:pt x="1188" y="2088"/>
                    </a:cubicBezTo>
                    <a:close/>
                    <a:moveTo>
                      <a:pt x="1197" y="2104"/>
                    </a:moveTo>
                    <a:lnTo>
                      <a:pt x="1205" y="2128"/>
                    </a:lnTo>
                    <a:lnTo>
                      <a:pt x="1202" y="2122"/>
                    </a:lnTo>
                    <a:lnTo>
                      <a:pt x="1218" y="2146"/>
                    </a:lnTo>
                    <a:lnTo>
                      <a:pt x="1234" y="2170"/>
                    </a:lnTo>
                    <a:cubicBezTo>
                      <a:pt x="1242" y="2181"/>
                      <a:pt x="1239" y="2196"/>
                      <a:pt x="1228" y="2203"/>
                    </a:cubicBezTo>
                    <a:cubicBezTo>
                      <a:pt x="1217" y="2211"/>
                      <a:pt x="1202" y="2208"/>
                      <a:pt x="1194" y="2197"/>
                    </a:cubicBezTo>
                    <a:lnTo>
                      <a:pt x="1178" y="2173"/>
                    </a:lnTo>
                    <a:lnTo>
                      <a:pt x="1161" y="2146"/>
                    </a:lnTo>
                    <a:lnTo>
                      <a:pt x="1152" y="2119"/>
                    </a:lnTo>
                    <a:cubicBezTo>
                      <a:pt x="1148" y="2106"/>
                      <a:pt x="1154" y="2093"/>
                      <a:pt x="1167" y="2089"/>
                    </a:cubicBezTo>
                    <a:cubicBezTo>
                      <a:pt x="1179" y="2085"/>
                      <a:pt x="1193" y="2091"/>
                      <a:pt x="1197" y="2104"/>
                    </a:cubicBezTo>
                    <a:close/>
                    <a:moveTo>
                      <a:pt x="1234" y="2170"/>
                    </a:moveTo>
                    <a:lnTo>
                      <a:pt x="1235" y="2171"/>
                    </a:lnTo>
                    <a:cubicBezTo>
                      <a:pt x="1242" y="2182"/>
                      <a:pt x="1239" y="2197"/>
                      <a:pt x="1228" y="2204"/>
                    </a:cubicBezTo>
                    <a:cubicBezTo>
                      <a:pt x="1217" y="2212"/>
                      <a:pt x="1203" y="2209"/>
                      <a:pt x="1195" y="2198"/>
                    </a:cubicBezTo>
                    <a:lnTo>
                      <a:pt x="1194" y="2197"/>
                    </a:lnTo>
                    <a:cubicBezTo>
                      <a:pt x="1187" y="2186"/>
                      <a:pt x="1190" y="2171"/>
                      <a:pt x="1201" y="2163"/>
                    </a:cubicBezTo>
                    <a:cubicBezTo>
                      <a:pt x="1212" y="2156"/>
                      <a:pt x="1227" y="2159"/>
                      <a:pt x="1234" y="2170"/>
                    </a:cubicBezTo>
                    <a:close/>
                    <a:moveTo>
                      <a:pt x="1309" y="2294"/>
                    </a:moveTo>
                    <a:lnTo>
                      <a:pt x="1322" y="2314"/>
                    </a:lnTo>
                    <a:cubicBezTo>
                      <a:pt x="1330" y="2325"/>
                      <a:pt x="1327" y="2340"/>
                      <a:pt x="1316" y="2347"/>
                    </a:cubicBezTo>
                    <a:cubicBezTo>
                      <a:pt x="1305" y="2355"/>
                      <a:pt x="1290" y="2352"/>
                      <a:pt x="1282" y="2341"/>
                    </a:cubicBezTo>
                    <a:lnTo>
                      <a:pt x="1269" y="2321"/>
                    </a:lnTo>
                    <a:cubicBezTo>
                      <a:pt x="1262" y="2310"/>
                      <a:pt x="1265" y="2295"/>
                      <a:pt x="1276" y="2287"/>
                    </a:cubicBezTo>
                    <a:cubicBezTo>
                      <a:pt x="1287" y="2280"/>
                      <a:pt x="1302" y="2283"/>
                      <a:pt x="1309" y="2294"/>
                    </a:cubicBezTo>
                    <a:close/>
                    <a:moveTo>
                      <a:pt x="1319" y="2310"/>
                    </a:moveTo>
                    <a:lnTo>
                      <a:pt x="1335" y="2326"/>
                    </a:lnTo>
                    <a:cubicBezTo>
                      <a:pt x="1345" y="2336"/>
                      <a:pt x="1345" y="2351"/>
                      <a:pt x="1335" y="2360"/>
                    </a:cubicBezTo>
                    <a:cubicBezTo>
                      <a:pt x="1326" y="2370"/>
                      <a:pt x="1311" y="2370"/>
                      <a:pt x="1301" y="2360"/>
                    </a:cubicBezTo>
                    <a:lnTo>
                      <a:pt x="1285" y="2344"/>
                    </a:lnTo>
                    <a:cubicBezTo>
                      <a:pt x="1276" y="2335"/>
                      <a:pt x="1276" y="2320"/>
                      <a:pt x="1285" y="2310"/>
                    </a:cubicBezTo>
                    <a:cubicBezTo>
                      <a:pt x="1295" y="2301"/>
                      <a:pt x="1310" y="2301"/>
                      <a:pt x="1319" y="2310"/>
                    </a:cubicBezTo>
                    <a:close/>
                    <a:moveTo>
                      <a:pt x="1341" y="2336"/>
                    </a:moveTo>
                    <a:lnTo>
                      <a:pt x="1349" y="2360"/>
                    </a:lnTo>
                    <a:lnTo>
                      <a:pt x="1346" y="2354"/>
                    </a:lnTo>
                    <a:lnTo>
                      <a:pt x="1360" y="2374"/>
                    </a:lnTo>
                    <a:cubicBezTo>
                      <a:pt x="1367" y="2385"/>
                      <a:pt x="1364" y="2400"/>
                      <a:pt x="1353" y="2407"/>
                    </a:cubicBezTo>
                    <a:cubicBezTo>
                      <a:pt x="1342" y="2415"/>
                      <a:pt x="1327" y="2412"/>
                      <a:pt x="1320" y="2401"/>
                    </a:cubicBezTo>
                    <a:lnTo>
                      <a:pt x="1305" y="2378"/>
                    </a:lnTo>
                    <a:lnTo>
                      <a:pt x="1296" y="2351"/>
                    </a:lnTo>
                    <a:cubicBezTo>
                      <a:pt x="1292" y="2338"/>
                      <a:pt x="1298" y="2325"/>
                      <a:pt x="1311" y="2321"/>
                    </a:cubicBezTo>
                    <a:cubicBezTo>
                      <a:pt x="1323" y="2317"/>
                      <a:pt x="1337" y="2323"/>
                      <a:pt x="1341" y="2336"/>
                    </a:cubicBezTo>
                    <a:close/>
                    <a:moveTo>
                      <a:pt x="1437" y="2494"/>
                    </a:moveTo>
                    <a:lnTo>
                      <a:pt x="1450" y="2514"/>
                    </a:lnTo>
                    <a:lnTo>
                      <a:pt x="1466" y="2538"/>
                    </a:lnTo>
                    <a:cubicBezTo>
                      <a:pt x="1474" y="2549"/>
                      <a:pt x="1471" y="2564"/>
                      <a:pt x="1460" y="2571"/>
                    </a:cubicBezTo>
                    <a:cubicBezTo>
                      <a:pt x="1449" y="2579"/>
                      <a:pt x="1434" y="2576"/>
                      <a:pt x="1426" y="2565"/>
                    </a:cubicBezTo>
                    <a:lnTo>
                      <a:pt x="1410" y="2541"/>
                    </a:lnTo>
                    <a:lnTo>
                      <a:pt x="1397" y="2521"/>
                    </a:lnTo>
                    <a:cubicBezTo>
                      <a:pt x="1390" y="2509"/>
                      <a:pt x="1393" y="2495"/>
                      <a:pt x="1404" y="2487"/>
                    </a:cubicBezTo>
                    <a:cubicBezTo>
                      <a:pt x="1415" y="2480"/>
                      <a:pt x="1430" y="2483"/>
                      <a:pt x="1437" y="2494"/>
                    </a:cubicBezTo>
                    <a:close/>
                    <a:moveTo>
                      <a:pt x="1466" y="2538"/>
                    </a:moveTo>
                    <a:lnTo>
                      <a:pt x="1482" y="2562"/>
                    </a:lnTo>
                    <a:cubicBezTo>
                      <a:pt x="1490" y="2573"/>
                      <a:pt x="1487" y="2588"/>
                      <a:pt x="1476" y="2595"/>
                    </a:cubicBezTo>
                    <a:cubicBezTo>
                      <a:pt x="1465" y="2603"/>
                      <a:pt x="1450" y="2600"/>
                      <a:pt x="1442" y="2589"/>
                    </a:cubicBezTo>
                    <a:lnTo>
                      <a:pt x="1426" y="2565"/>
                    </a:lnTo>
                    <a:cubicBezTo>
                      <a:pt x="1419" y="2554"/>
                      <a:pt x="1422" y="2539"/>
                      <a:pt x="1433" y="2531"/>
                    </a:cubicBezTo>
                    <a:cubicBezTo>
                      <a:pt x="1444" y="2524"/>
                      <a:pt x="1459" y="2527"/>
                      <a:pt x="1466" y="2538"/>
                    </a:cubicBezTo>
                    <a:close/>
                    <a:moveTo>
                      <a:pt x="1485" y="2568"/>
                    </a:moveTo>
                    <a:lnTo>
                      <a:pt x="1490" y="2581"/>
                    </a:lnTo>
                    <a:cubicBezTo>
                      <a:pt x="1494" y="2594"/>
                      <a:pt x="1487" y="2607"/>
                      <a:pt x="1474" y="2611"/>
                    </a:cubicBezTo>
                    <a:cubicBezTo>
                      <a:pt x="1462" y="2616"/>
                      <a:pt x="1448" y="2609"/>
                      <a:pt x="1444" y="2596"/>
                    </a:cubicBezTo>
                    <a:lnTo>
                      <a:pt x="1440" y="2583"/>
                    </a:lnTo>
                    <a:cubicBezTo>
                      <a:pt x="1436" y="2570"/>
                      <a:pt x="1442" y="2557"/>
                      <a:pt x="1455" y="2553"/>
                    </a:cubicBezTo>
                    <a:cubicBezTo>
                      <a:pt x="1467" y="2549"/>
                      <a:pt x="1481" y="2555"/>
                      <a:pt x="1485" y="2568"/>
                    </a:cubicBezTo>
                    <a:close/>
                    <a:moveTo>
                      <a:pt x="1566" y="2695"/>
                    </a:moveTo>
                    <a:lnTo>
                      <a:pt x="1578" y="2714"/>
                    </a:lnTo>
                    <a:cubicBezTo>
                      <a:pt x="1586" y="2725"/>
                      <a:pt x="1583" y="2740"/>
                      <a:pt x="1572" y="2747"/>
                    </a:cubicBezTo>
                    <a:cubicBezTo>
                      <a:pt x="1561" y="2755"/>
                      <a:pt x="1546" y="2752"/>
                      <a:pt x="1538" y="2741"/>
                    </a:cubicBezTo>
                    <a:lnTo>
                      <a:pt x="1526" y="2722"/>
                    </a:lnTo>
                    <a:cubicBezTo>
                      <a:pt x="1518" y="2711"/>
                      <a:pt x="1521" y="2696"/>
                      <a:pt x="1532" y="2688"/>
                    </a:cubicBezTo>
                    <a:cubicBezTo>
                      <a:pt x="1543" y="2681"/>
                      <a:pt x="1558" y="2684"/>
                      <a:pt x="1566" y="2695"/>
                    </a:cubicBezTo>
                    <a:close/>
                    <a:moveTo>
                      <a:pt x="1578" y="2714"/>
                    </a:moveTo>
                    <a:lnTo>
                      <a:pt x="1594" y="2738"/>
                    </a:lnTo>
                    <a:lnTo>
                      <a:pt x="1610" y="2762"/>
                    </a:lnTo>
                    <a:lnTo>
                      <a:pt x="1607" y="2758"/>
                    </a:lnTo>
                    <a:lnTo>
                      <a:pt x="1618" y="2769"/>
                    </a:lnTo>
                    <a:cubicBezTo>
                      <a:pt x="1628" y="2779"/>
                      <a:pt x="1628" y="2794"/>
                      <a:pt x="1618" y="2803"/>
                    </a:cubicBezTo>
                    <a:cubicBezTo>
                      <a:pt x="1609" y="2813"/>
                      <a:pt x="1594" y="2813"/>
                      <a:pt x="1584" y="2803"/>
                    </a:cubicBezTo>
                    <a:lnTo>
                      <a:pt x="1572" y="2791"/>
                    </a:lnTo>
                    <a:lnTo>
                      <a:pt x="1554" y="2765"/>
                    </a:lnTo>
                    <a:lnTo>
                      <a:pt x="1538" y="2741"/>
                    </a:lnTo>
                    <a:cubicBezTo>
                      <a:pt x="1531" y="2730"/>
                      <a:pt x="1534" y="2715"/>
                      <a:pt x="1545" y="2707"/>
                    </a:cubicBezTo>
                    <a:cubicBezTo>
                      <a:pt x="1556" y="2700"/>
                      <a:pt x="1571" y="2703"/>
                      <a:pt x="1578" y="2714"/>
                    </a:cubicBezTo>
                    <a:close/>
                    <a:moveTo>
                      <a:pt x="1697" y="2888"/>
                    </a:moveTo>
                    <a:lnTo>
                      <a:pt x="1715" y="2907"/>
                    </a:lnTo>
                    <a:lnTo>
                      <a:pt x="1725" y="2936"/>
                    </a:lnTo>
                    <a:lnTo>
                      <a:pt x="1719" y="2926"/>
                    </a:lnTo>
                    <a:lnTo>
                      <a:pt x="1737" y="2944"/>
                    </a:lnTo>
                    <a:lnTo>
                      <a:pt x="1754" y="2969"/>
                    </a:lnTo>
                    <a:cubicBezTo>
                      <a:pt x="1761" y="2980"/>
                      <a:pt x="1758" y="2995"/>
                      <a:pt x="1747" y="3002"/>
                    </a:cubicBezTo>
                    <a:cubicBezTo>
                      <a:pt x="1736" y="3010"/>
                      <a:pt x="1721" y="3007"/>
                      <a:pt x="1714" y="2996"/>
                    </a:cubicBezTo>
                    <a:lnTo>
                      <a:pt x="1698" y="2973"/>
                    </a:lnTo>
                    <a:lnTo>
                      <a:pt x="1701" y="2976"/>
                    </a:lnTo>
                    <a:lnTo>
                      <a:pt x="1681" y="2956"/>
                    </a:lnTo>
                    <a:lnTo>
                      <a:pt x="1672" y="2927"/>
                    </a:lnTo>
                    <a:lnTo>
                      <a:pt x="1677" y="2936"/>
                    </a:lnTo>
                    <a:lnTo>
                      <a:pt x="1663" y="2922"/>
                    </a:lnTo>
                    <a:cubicBezTo>
                      <a:pt x="1654" y="2913"/>
                      <a:pt x="1654" y="2897"/>
                      <a:pt x="1663" y="2888"/>
                    </a:cubicBezTo>
                    <a:cubicBezTo>
                      <a:pt x="1672" y="2879"/>
                      <a:pt x="1688" y="2879"/>
                      <a:pt x="1697" y="2888"/>
                    </a:cubicBezTo>
                    <a:close/>
                    <a:moveTo>
                      <a:pt x="1834" y="3081"/>
                    </a:moveTo>
                    <a:lnTo>
                      <a:pt x="1841" y="3088"/>
                    </a:lnTo>
                    <a:lnTo>
                      <a:pt x="1858" y="3114"/>
                    </a:lnTo>
                    <a:cubicBezTo>
                      <a:pt x="1866" y="3125"/>
                      <a:pt x="1863" y="3140"/>
                      <a:pt x="1852" y="3147"/>
                    </a:cubicBezTo>
                    <a:cubicBezTo>
                      <a:pt x="1841" y="3155"/>
                      <a:pt x="1826" y="3152"/>
                      <a:pt x="1818" y="3141"/>
                    </a:cubicBezTo>
                    <a:lnTo>
                      <a:pt x="1802" y="3117"/>
                    </a:lnTo>
                    <a:lnTo>
                      <a:pt x="1805" y="3120"/>
                    </a:lnTo>
                    <a:lnTo>
                      <a:pt x="1800" y="3115"/>
                    </a:lnTo>
                    <a:cubicBezTo>
                      <a:pt x="1790" y="3105"/>
                      <a:pt x="1790" y="3090"/>
                      <a:pt x="1800" y="3081"/>
                    </a:cubicBezTo>
                    <a:cubicBezTo>
                      <a:pt x="1809" y="3071"/>
                      <a:pt x="1824" y="3071"/>
                      <a:pt x="1834" y="3081"/>
                    </a:cubicBezTo>
                    <a:close/>
                    <a:moveTo>
                      <a:pt x="1861" y="3120"/>
                    </a:moveTo>
                    <a:lnTo>
                      <a:pt x="1869" y="3144"/>
                    </a:lnTo>
                    <a:lnTo>
                      <a:pt x="1863" y="3134"/>
                    </a:lnTo>
                    <a:lnTo>
                      <a:pt x="1881" y="3152"/>
                    </a:lnTo>
                    <a:lnTo>
                      <a:pt x="1889" y="3163"/>
                    </a:lnTo>
                    <a:cubicBezTo>
                      <a:pt x="1896" y="3175"/>
                      <a:pt x="1893" y="3189"/>
                      <a:pt x="1882" y="3197"/>
                    </a:cubicBezTo>
                    <a:cubicBezTo>
                      <a:pt x="1871" y="3204"/>
                      <a:pt x="1856" y="3201"/>
                      <a:pt x="1849" y="3190"/>
                    </a:cubicBezTo>
                    <a:lnTo>
                      <a:pt x="1842" y="3181"/>
                    </a:lnTo>
                    <a:lnTo>
                      <a:pt x="1845" y="3184"/>
                    </a:lnTo>
                    <a:lnTo>
                      <a:pt x="1825" y="3164"/>
                    </a:lnTo>
                    <a:lnTo>
                      <a:pt x="1816" y="3135"/>
                    </a:lnTo>
                    <a:cubicBezTo>
                      <a:pt x="1812" y="3122"/>
                      <a:pt x="1818" y="3109"/>
                      <a:pt x="1831" y="3105"/>
                    </a:cubicBezTo>
                    <a:cubicBezTo>
                      <a:pt x="1843" y="3101"/>
                      <a:pt x="1857" y="3107"/>
                      <a:pt x="1861" y="3120"/>
                    </a:cubicBezTo>
                    <a:close/>
                    <a:moveTo>
                      <a:pt x="1972" y="3275"/>
                    </a:moveTo>
                    <a:lnTo>
                      <a:pt x="1985" y="3288"/>
                    </a:lnTo>
                    <a:lnTo>
                      <a:pt x="2002" y="3314"/>
                    </a:lnTo>
                    <a:cubicBezTo>
                      <a:pt x="2010" y="3325"/>
                      <a:pt x="2007" y="3340"/>
                      <a:pt x="1996" y="3347"/>
                    </a:cubicBezTo>
                    <a:cubicBezTo>
                      <a:pt x="1985" y="3355"/>
                      <a:pt x="1970" y="3352"/>
                      <a:pt x="1962" y="3341"/>
                    </a:cubicBezTo>
                    <a:lnTo>
                      <a:pt x="1946" y="3317"/>
                    </a:lnTo>
                    <a:lnTo>
                      <a:pt x="1949" y="3320"/>
                    </a:lnTo>
                    <a:lnTo>
                      <a:pt x="1938" y="3309"/>
                    </a:lnTo>
                    <a:cubicBezTo>
                      <a:pt x="1928" y="3299"/>
                      <a:pt x="1928" y="3284"/>
                      <a:pt x="1938" y="3275"/>
                    </a:cubicBezTo>
                    <a:cubicBezTo>
                      <a:pt x="1947" y="3265"/>
                      <a:pt x="1962" y="3265"/>
                      <a:pt x="1972" y="3275"/>
                    </a:cubicBezTo>
                    <a:close/>
                    <a:moveTo>
                      <a:pt x="2004" y="3317"/>
                    </a:moveTo>
                    <a:lnTo>
                      <a:pt x="2012" y="3333"/>
                    </a:lnTo>
                    <a:cubicBezTo>
                      <a:pt x="2018" y="3345"/>
                      <a:pt x="2013" y="3359"/>
                      <a:pt x="2001" y="3365"/>
                    </a:cubicBezTo>
                    <a:cubicBezTo>
                      <a:pt x="1989" y="3371"/>
                      <a:pt x="1975" y="3366"/>
                      <a:pt x="1969" y="3354"/>
                    </a:cubicBezTo>
                    <a:lnTo>
                      <a:pt x="1961" y="3338"/>
                    </a:lnTo>
                    <a:cubicBezTo>
                      <a:pt x="1955" y="3326"/>
                      <a:pt x="1960" y="3312"/>
                      <a:pt x="1972" y="3306"/>
                    </a:cubicBezTo>
                    <a:cubicBezTo>
                      <a:pt x="1984" y="3300"/>
                      <a:pt x="1998" y="3305"/>
                      <a:pt x="2004" y="3317"/>
                    </a:cubicBezTo>
                    <a:close/>
                    <a:moveTo>
                      <a:pt x="2010" y="3330"/>
                    </a:moveTo>
                    <a:lnTo>
                      <a:pt x="2026" y="3354"/>
                    </a:lnTo>
                    <a:lnTo>
                      <a:pt x="2023" y="3350"/>
                    </a:lnTo>
                    <a:lnTo>
                      <a:pt x="2026" y="3353"/>
                    </a:lnTo>
                    <a:cubicBezTo>
                      <a:pt x="2036" y="3363"/>
                      <a:pt x="2036" y="3378"/>
                      <a:pt x="2026" y="3387"/>
                    </a:cubicBezTo>
                    <a:cubicBezTo>
                      <a:pt x="2017" y="3397"/>
                      <a:pt x="2002" y="3397"/>
                      <a:pt x="1992" y="3387"/>
                    </a:cubicBezTo>
                    <a:lnTo>
                      <a:pt x="1988" y="3383"/>
                    </a:lnTo>
                    <a:lnTo>
                      <a:pt x="1970" y="3357"/>
                    </a:lnTo>
                    <a:cubicBezTo>
                      <a:pt x="1963" y="3346"/>
                      <a:pt x="1966" y="3331"/>
                      <a:pt x="1977" y="3323"/>
                    </a:cubicBezTo>
                    <a:cubicBezTo>
                      <a:pt x="1988" y="3316"/>
                      <a:pt x="2003" y="3319"/>
                      <a:pt x="2010" y="3330"/>
                    </a:cubicBezTo>
                    <a:close/>
                    <a:moveTo>
                      <a:pt x="2115" y="3466"/>
                    </a:moveTo>
                    <a:lnTo>
                      <a:pt x="2127" y="3478"/>
                    </a:lnTo>
                    <a:lnTo>
                      <a:pt x="2143" y="3494"/>
                    </a:lnTo>
                    <a:cubicBezTo>
                      <a:pt x="2153" y="3504"/>
                      <a:pt x="2153" y="3519"/>
                      <a:pt x="2143" y="3528"/>
                    </a:cubicBezTo>
                    <a:cubicBezTo>
                      <a:pt x="2134" y="3538"/>
                      <a:pt x="2119" y="3538"/>
                      <a:pt x="2109" y="3528"/>
                    </a:cubicBezTo>
                    <a:lnTo>
                      <a:pt x="2093" y="3512"/>
                    </a:lnTo>
                    <a:lnTo>
                      <a:pt x="2081" y="3500"/>
                    </a:lnTo>
                    <a:cubicBezTo>
                      <a:pt x="2072" y="3491"/>
                      <a:pt x="2072" y="3475"/>
                      <a:pt x="2081" y="3466"/>
                    </a:cubicBezTo>
                    <a:cubicBezTo>
                      <a:pt x="2090" y="3457"/>
                      <a:pt x="2106" y="3457"/>
                      <a:pt x="2115" y="3466"/>
                    </a:cubicBezTo>
                    <a:close/>
                    <a:moveTo>
                      <a:pt x="2149" y="3504"/>
                    </a:moveTo>
                    <a:lnTo>
                      <a:pt x="2157" y="3528"/>
                    </a:lnTo>
                    <a:lnTo>
                      <a:pt x="2151" y="3518"/>
                    </a:lnTo>
                    <a:lnTo>
                      <a:pt x="2167" y="3534"/>
                    </a:lnTo>
                    <a:lnTo>
                      <a:pt x="2173" y="3540"/>
                    </a:lnTo>
                    <a:cubicBezTo>
                      <a:pt x="2182" y="3549"/>
                      <a:pt x="2182" y="3565"/>
                      <a:pt x="2173" y="3574"/>
                    </a:cubicBezTo>
                    <a:cubicBezTo>
                      <a:pt x="2164" y="3583"/>
                      <a:pt x="2148" y="3583"/>
                      <a:pt x="2139" y="3574"/>
                    </a:cubicBezTo>
                    <a:lnTo>
                      <a:pt x="2133" y="3568"/>
                    </a:lnTo>
                    <a:lnTo>
                      <a:pt x="2113" y="3548"/>
                    </a:lnTo>
                    <a:lnTo>
                      <a:pt x="2104" y="3519"/>
                    </a:lnTo>
                    <a:cubicBezTo>
                      <a:pt x="2100" y="3506"/>
                      <a:pt x="2106" y="3493"/>
                      <a:pt x="2119" y="3489"/>
                    </a:cubicBezTo>
                    <a:cubicBezTo>
                      <a:pt x="2131" y="3485"/>
                      <a:pt x="2145" y="3491"/>
                      <a:pt x="2149" y="3504"/>
                    </a:cubicBezTo>
                    <a:close/>
                    <a:moveTo>
                      <a:pt x="2262" y="3653"/>
                    </a:moveTo>
                    <a:lnTo>
                      <a:pt x="2290" y="3681"/>
                    </a:lnTo>
                    <a:lnTo>
                      <a:pt x="2300" y="3701"/>
                    </a:lnTo>
                    <a:lnTo>
                      <a:pt x="2295" y="3694"/>
                    </a:lnTo>
                    <a:lnTo>
                      <a:pt x="2313" y="3712"/>
                    </a:lnTo>
                    <a:lnTo>
                      <a:pt x="2325" y="3730"/>
                    </a:lnTo>
                    <a:cubicBezTo>
                      <a:pt x="2332" y="3741"/>
                      <a:pt x="2329" y="3756"/>
                      <a:pt x="2318" y="3763"/>
                    </a:cubicBezTo>
                    <a:cubicBezTo>
                      <a:pt x="2307" y="3771"/>
                      <a:pt x="2292" y="3768"/>
                      <a:pt x="2285" y="3757"/>
                    </a:cubicBezTo>
                    <a:lnTo>
                      <a:pt x="2274" y="3741"/>
                    </a:lnTo>
                    <a:lnTo>
                      <a:pt x="2277" y="3744"/>
                    </a:lnTo>
                    <a:lnTo>
                      <a:pt x="2259" y="3726"/>
                    </a:lnTo>
                    <a:lnTo>
                      <a:pt x="2249" y="3706"/>
                    </a:lnTo>
                    <a:lnTo>
                      <a:pt x="2253" y="3712"/>
                    </a:lnTo>
                    <a:lnTo>
                      <a:pt x="2228" y="3687"/>
                    </a:lnTo>
                    <a:cubicBezTo>
                      <a:pt x="2218" y="3677"/>
                      <a:pt x="2218" y="3662"/>
                      <a:pt x="2228" y="3653"/>
                    </a:cubicBezTo>
                    <a:cubicBezTo>
                      <a:pt x="2237" y="3643"/>
                      <a:pt x="2252" y="3643"/>
                      <a:pt x="2262" y="3653"/>
                    </a:cubicBezTo>
                    <a:close/>
                    <a:moveTo>
                      <a:pt x="2418" y="3833"/>
                    </a:moveTo>
                    <a:lnTo>
                      <a:pt x="2435" y="3851"/>
                    </a:lnTo>
                    <a:lnTo>
                      <a:pt x="2445" y="3880"/>
                    </a:lnTo>
                    <a:cubicBezTo>
                      <a:pt x="2449" y="3892"/>
                      <a:pt x="2443" y="3906"/>
                      <a:pt x="2430" y="3910"/>
                    </a:cubicBezTo>
                    <a:cubicBezTo>
                      <a:pt x="2417" y="3914"/>
                      <a:pt x="2404" y="3908"/>
                      <a:pt x="2400" y="3895"/>
                    </a:cubicBezTo>
                    <a:lnTo>
                      <a:pt x="2392" y="3871"/>
                    </a:lnTo>
                    <a:lnTo>
                      <a:pt x="2397" y="3880"/>
                    </a:lnTo>
                    <a:lnTo>
                      <a:pt x="2384" y="3867"/>
                    </a:lnTo>
                    <a:cubicBezTo>
                      <a:pt x="2374" y="3857"/>
                      <a:pt x="2374" y="3842"/>
                      <a:pt x="2384" y="3833"/>
                    </a:cubicBezTo>
                    <a:cubicBezTo>
                      <a:pt x="2393" y="3823"/>
                      <a:pt x="2408" y="3823"/>
                      <a:pt x="2418" y="3833"/>
                    </a:cubicBezTo>
                    <a:close/>
                    <a:moveTo>
                      <a:pt x="2439" y="3870"/>
                    </a:moveTo>
                    <a:lnTo>
                      <a:pt x="2455" y="3886"/>
                    </a:lnTo>
                    <a:lnTo>
                      <a:pt x="2471" y="3902"/>
                    </a:lnTo>
                    <a:lnTo>
                      <a:pt x="2476" y="3907"/>
                    </a:lnTo>
                    <a:cubicBezTo>
                      <a:pt x="2485" y="3916"/>
                      <a:pt x="2485" y="3931"/>
                      <a:pt x="2476" y="3941"/>
                    </a:cubicBezTo>
                    <a:cubicBezTo>
                      <a:pt x="2466" y="3950"/>
                      <a:pt x="2451" y="3950"/>
                      <a:pt x="2442" y="3941"/>
                    </a:cubicBezTo>
                    <a:lnTo>
                      <a:pt x="2437" y="3936"/>
                    </a:lnTo>
                    <a:lnTo>
                      <a:pt x="2421" y="3920"/>
                    </a:lnTo>
                    <a:lnTo>
                      <a:pt x="2405" y="3904"/>
                    </a:lnTo>
                    <a:cubicBezTo>
                      <a:pt x="2396" y="3895"/>
                      <a:pt x="2396" y="3880"/>
                      <a:pt x="2405" y="3870"/>
                    </a:cubicBezTo>
                    <a:cubicBezTo>
                      <a:pt x="2415" y="3861"/>
                      <a:pt x="2430" y="3861"/>
                      <a:pt x="2439" y="3870"/>
                    </a:cubicBezTo>
                    <a:close/>
                    <a:moveTo>
                      <a:pt x="2573" y="4012"/>
                    </a:moveTo>
                    <a:lnTo>
                      <a:pt x="2578" y="4017"/>
                    </a:lnTo>
                    <a:lnTo>
                      <a:pt x="2588" y="4037"/>
                    </a:lnTo>
                    <a:lnTo>
                      <a:pt x="2583" y="4030"/>
                    </a:lnTo>
                    <a:lnTo>
                      <a:pt x="2615" y="4062"/>
                    </a:lnTo>
                    <a:lnTo>
                      <a:pt x="2633" y="4080"/>
                    </a:lnTo>
                    <a:lnTo>
                      <a:pt x="2638" y="4087"/>
                    </a:lnTo>
                    <a:cubicBezTo>
                      <a:pt x="2646" y="4097"/>
                      <a:pt x="2644" y="4112"/>
                      <a:pt x="2633" y="4120"/>
                    </a:cubicBezTo>
                    <a:cubicBezTo>
                      <a:pt x="2622" y="4128"/>
                      <a:pt x="2607" y="4126"/>
                      <a:pt x="2599" y="4115"/>
                    </a:cubicBezTo>
                    <a:lnTo>
                      <a:pt x="2595" y="4110"/>
                    </a:lnTo>
                    <a:lnTo>
                      <a:pt x="2597" y="4112"/>
                    </a:lnTo>
                    <a:lnTo>
                      <a:pt x="2581" y="4096"/>
                    </a:lnTo>
                    <a:lnTo>
                      <a:pt x="2547" y="4062"/>
                    </a:lnTo>
                    <a:lnTo>
                      <a:pt x="2537" y="4042"/>
                    </a:lnTo>
                    <a:lnTo>
                      <a:pt x="2541" y="4048"/>
                    </a:lnTo>
                    <a:lnTo>
                      <a:pt x="2539" y="4046"/>
                    </a:lnTo>
                    <a:cubicBezTo>
                      <a:pt x="2530" y="4037"/>
                      <a:pt x="2530" y="4022"/>
                      <a:pt x="2539" y="4012"/>
                    </a:cubicBezTo>
                    <a:cubicBezTo>
                      <a:pt x="2549" y="4003"/>
                      <a:pt x="2564" y="4003"/>
                      <a:pt x="2573" y="4012"/>
                    </a:cubicBezTo>
                    <a:close/>
                    <a:moveTo>
                      <a:pt x="2733" y="4188"/>
                    </a:moveTo>
                    <a:lnTo>
                      <a:pt x="2743" y="4198"/>
                    </a:lnTo>
                    <a:lnTo>
                      <a:pt x="2759" y="4214"/>
                    </a:lnTo>
                    <a:cubicBezTo>
                      <a:pt x="2769" y="4224"/>
                      <a:pt x="2769" y="4239"/>
                      <a:pt x="2759" y="4248"/>
                    </a:cubicBezTo>
                    <a:cubicBezTo>
                      <a:pt x="2750" y="4258"/>
                      <a:pt x="2735" y="4258"/>
                      <a:pt x="2725" y="4248"/>
                    </a:cubicBezTo>
                    <a:lnTo>
                      <a:pt x="2709" y="4232"/>
                    </a:lnTo>
                    <a:lnTo>
                      <a:pt x="2699" y="4222"/>
                    </a:lnTo>
                    <a:cubicBezTo>
                      <a:pt x="2689" y="4212"/>
                      <a:pt x="2689" y="4197"/>
                      <a:pt x="2699" y="4188"/>
                    </a:cubicBezTo>
                    <a:cubicBezTo>
                      <a:pt x="2708" y="4178"/>
                      <a:pt x="2723" y="4178"/>
                      <a:pt x="2733" y="4188"/>
                    </a:cubicBezTo>
                    <a:close/>
                    <a:moveTo>
                      <a:pt x="2759" y="4214"/>
                    </a:moveTo>
                    <a:lnTo>
                      <a:pt x="2775" y="4230"/>
                    </a:lnTo>
                    <a:lnTo>
                      <a:pt x="2799" y="4254"/>
                    </a:lnTo>
                    <a:lnTo>
                      <a:pt x="2801" y="4256"/>
                    </a:lnTo>
                    <a:cubicBezTo>
                      <a:pt x="2810" y="4265"/>
                      <a:pt x="2810" y="4280"/>
                      <a:pt x="2801" y="4290"/>
                    </a:cubicBezTo>
                    <a:cubicBezTo>
                      <a:pt x="2791" y="4299"/>
                      <a:pt x="2776" y="4299"/>
                      <a:pt x="2767" y="4290"/>
                    </a:cubicBezTo>
                    <a:lnTo>
                      <a:pt x="2765" y="4288"/>
                    </a:lnTo>
                    <a:lnTo>
                      <a:pt x="2741" y="4264"/>
                    </a:lnTo>
                    <a:lnTo>
                      <a:pt x="2725" y="4248"/>
                    </a:lnTo>
                    <a:cubicBezTo>
                      <a:pt x="2716" y="4239"/>
                      <a:pt x="2716" y="4224"/>
                      <a:pt x="2725" y="4214"/>
                    </a:cubicBezTo>
                    <a:cubicBezTo>
                      <a:pt x="2735" y="4205"/>
                      <a:pt x="2750" y="4205"/>
                      <a:pt x="2759" y="4214"/>
                    </a:cubicBezTo>
                    <a:close/>
                    <a:moveTo>
                      <a:pt x="2901" y="4356"/>
                    </a:moveTo>
                    <a:lnTo>
                      <a:pt x="2903" y="4359"/>
                    </a:lnTo>
                    <a:cubicBezTo>
                      <a:pt x="2913" y="4368"/>
                      <a:pt x="2913" y="4383"/>
                      <a:pt x="2903" y="4392"/>
                    </a:cubicBezTo>
                    <a:cubicBezTo>
                      <a:pt x="2894" y="4402"/>
                      <a:pt x="2879" y="4402"/>
                      <a:pt x="2869" y="4392"/>
                    </a:cubicBezTo>
                    <a:lnTo>
                      <a:pt x="2867" y="4390"/>
                    </a:lnTo>
                    <a:cubicBezTo>
                      <a:pt x="2858" y="4381"/>
                      <a:pt x="2858" y="4365"/>
                      <a:pt x="2867" y="4356"/>
                    </a:cubicBezTo>
                    <a:cubicBezTo>
                      <a:pt x="2877" y="4347"/>
                      <a:pt x="2892" y="4347"/>
                      <a:pt x="2901" y="4356"/>
                    </a:cubicBezTo>
                    <a:close/>
                    <a:moveTo>
                      <a:pt x="2897" y="4354"/>
                    </a:moveTo>
                    <a:lnTo>
                      <a:pt x="2918" y="4365"/>
                    </a:lnTo>
                    <a:lnTo>
                      <a:pt x="2946" y="4401"/>
                    </a:lnTo>
                    <a:lnTo>
                      <a:pt x="2937" y="4394"/>
                    </a:lnTo>
                    <a:lnTo>
                      <a:pt x="2953" y="4402"/>
                    </a:lnTo>
                    <a:cubicBezTo>
                      <a:pt x="2965" y="4408"/>
                      <a:pt x="2970" y="4422"/>
                      <a:pt x="2964" y="4434"/>
                    </a:cubicBezTo>
                    <a:cubicBezTo>
                      <a:pt x="2958" y="4446"/>
                      <a:pt x="2944" y="4451"/>
                      <a:pt x="2932" y="4445"/>
                    </a:cubicBezTo>
                    <a:lnTo>
                      <a:pt x="2911" y="4434"/>
                    </a:lnTo>
                    <a:lnTo>
                      <a:pt x="2883" y="4398"/>
                    </a:lnTo>
                    <a:lnTo>
                      <a:pt x="2892" y="4405"/>
                    </a:lnTo>
                    <a:lnTo>
                      <a:pt x="2876" y="4397"/>
                    </a:lnTo>
                    <a:cubicBezTo>
                      <a:pt x="2864" y="4391"/>
                      <a:pt x="2859" y="4377"/>
                      <a:pt x="2865" y="4365"/>
                    </a:cubicBezTo>
                    <a:cubicBezTo>
                      <a:pt x="2871" y="4353"/>
                      <a:pt x="2885" y="4348"/>
                      <a:pt x="2897" y="4354"/>
                    </a:cubicBezTo>
                    <a:close/>
                    <a:moveTo>
                      <a:pt x="2959" y="4406"/>
                    </a:moveTo>
                    <a:lnTo>
                      <a:pt x="2971" y="4418"/>
                    </a:lnTo>
                    <a:cubicBezTo>
                      <a:pt x="2981" y="4428"/>
                      <a:pt x="2981" y="4443"/>
                      <a:pt x="2971" y="4452"/>
                    </a:cubicBezTo>
                    <a:cubicBezTo>
                      <a:pt x="2962" y="4462"/>
                      <a:pt x="2947" y="4462"/>
                      <a:pt x="2937" y="4452"/>
                    </a:cubicBezTo>
                    <a:lnTo>
                      <a:pt x="2925" y="4440"/>
                    </a:lnTo>
                    <a:cubicBezTo>
                      <a:pt x="2916" y="4431"/>
                      <a:pt x="2916" y="4416"/>
                      <a:pt x="2925" y="4406"/>
                    </a:cubicBezTo>
                    <a:cubicBezTo>
                      <a:pt x="2935" y="4397"/>
                      <a:pt x="2950" y="4397"/>
                      <a:pt x="2959" y="4406"/>
                    </a:cubicBezTo>
                    <a:close/>
                    <a:moveTo>
                      <a:pt x="3076" y="4515"/>
                    </a:moveTo>
                    <a:lnTo>
                      <a:pt x="3103" y="4542"/>
                    </a:lnTo>
                    <a:lnTo>
                      <a:pt x="3097" y="4538"/>
                    </a:lnTo>
                    <a:lnTo>
                      <a:pt x="3115" y="4547"/>
                    </a:lnTo>
                    <a:lnTo>
                      <a:pt x="3148" y="4572"/>
                    </a:lnTo>
                    <a:cubicBezTo>
                      <a:pt x="3159" y="4580"/>
                      <a:pt x="3161" y="4595"/>
                      <a:pt x="3153" y="4605"/>
                    </a:cubicBezTo>
                    <a:cubicBezTo>
                      <a:pt x="3145" y="4616"/>
                      <a:pt x="3130" y="4618"/>
                      <a:pt x="3119" y="4610"/>
                    </a:cubicBezTo>
                    <a:lnTo>
                      <a:pt x="3088" y="4587"/>
                    </a:lnTo>
                    <a:lnTo>
                      <a:pt x="3092" y="4589"/>
                    </a:lnTo>
                    <a:lnTo>
                      <a:pt x="3072" y="4579"/>
                    </a:lnTo>
                    <a:lnTo>
                      <a:pt x="3042" y="4549"/>
                    </a:lnTo>
                    <a:cubicBezTo>
                      <a:pt x="3033" y="4540"/>
                      <a:pt x="3033" y="4524"/>
                      <a:pt x="3042" y="4515"/>
                    </a:cubicBezTo>
                    <a:cubicBezTo>
                      <a:pt x="3051" y="4506"/>
                      <a:pt x="3067" y="4506"/>
                      <a:pt x="3076" y="4515"/>
                    </a:cubicBezTo>
                    <a:close/>
                    <a:moveTo>
                      <a:pt x="3255" y="4670"/>
                    </a:moveTo>
                    <a:lnTo>
                      <a:pt x="3263" y="4678"/>
                    </a:lnTo>
                    <a:lnTo>
                      <a:pt x="3257" y="4674"/>
                    </a:lnTo>
                    <a:lnTo>
                      <a:pt x="3273" y="4682"/>
                    </a:lnTo>
                    <a:lnTo>
                      <a:pt x="3289" y="4690"/>
                    </a:lnTo>
                    <a:cubicBezTo>
                      <a:pt x="3301" y="4696"/>
                      <a:pt x="3306" y="4710"/>
                      <a:pt x="3300" y="4722"/>
                    </a:cubicBezTo>
                    <a:cubicBezTo>
                      <a:pt x="3294" y="4734"/>
                      <a:pt x="3280" y="4739"/>
                      <a:pt x="3268" y="4733"/>
                    </a:cubicBezTo>
                    <a:lnTo>
                      <a:pt x="3252" y="4725"/>
                    </a:lnTo>
                    <a:lnTo>
                      <a:pt x="3232" y="4715"/>
                    </a:lnTo>
                    <a:lnTo>
                      <a:pt x="3221" y="4704"/>
                    </a:lnTo>
                    <a:cubicBezTo>
                      <a:pt x="3211" y="4694"/>
                      <a:pt x="3211" y="4679"/>
                      <a:pt x="3221" y="4670"/>
                    </a:cubicBezTo>
                    <a:cubicBezTo>
                      <a:pt x="3230" y="4660"/>
                      <a:pt x="3245" y="4660"/>
                      <a:pt x="3255" y="4670"/>
                    </a:cubicBezTo>
                    <a:close/>
                    <a:moveTo>
                      <a:pt x="3295" y="4694"/>
                    </a:moveTo>
                    <a:lnTo>
                      <a:pt x="3311" y="4710"/>
                    </a:lnTo>
                    <a:lnTo>
                      <a:pt x="3329" y="4728"/>
                    </a:lnTo>
                    <a:cubicBezTo>
                      <a:pt x="3339" y="4738"/>
                      <a:pt x="3339" y="4753"/>
                      <a:pt x="3329" y="4762"/>
                    </a:cubicBezTo>
                    <a:cubicBezTo>
                      <a:pt x="3320" y="4772"/>
                      <a:pt x="3305" y="4772"/>
                      <a:pt x="3295" y="4762"/>
                    </a:cubicBezTo>
                    <a:lnTo>
                      <a:pt x="3277" y="4744"/>
                    </a:lnTo>
                    <a:lnTo>
                      <a:pt x="3261" y="4728"/>
                    </a:lnTo>
                    <a:cubicBezTo>
                      <a:pt x="3252" y="4719"/>
                      <a:pt x="3252" y="4704"/>
                      <a:pt x="3261" y="4694"/>
                    </a:cubicBezTo>
                    <a:cubicBezTo>
                      <a:pt x="3271" y="4685"/>
                      <a:pt x="3286" y="4685"/>
                      <a:pt x="3295" y="4694"/>
                    </a:cubicBezTo>
                    <a:close/>
                    <a:moveTo>
                      <a:pt x="3445" y="4812"/>
                    </a:moveTo>
                    <a:lnTo>
                      <a:pt x="3455" y="4822"/>
                    </a:lnTo>
                    <a:lnTo>
                      <a:pt x="3463" y="4830"/>
                    </a:lnTo>
                    <a:lnTo>
                      <a:pt x="3457" y="4826"/>
                    </a:lnTo>
                    <a:lnTo>
                      <a:pt x="3473" y="4834"/>
                    </a:lnTo>
                    <a:cubicBezTo>
                      <a:pt x="3485" y="4840"/>
                      <a:pt x="3490" y="4854"/>
                      <a:pt x="3484" y="4866"/>
                    </a:cubicBezTo>
                    <a:cubicBezTo>
                      <a:pt x="3478" y="4878"/>
                      <a:pt x="3464" y="4883"/>
                      <a:pt x="3452" y="4877"/>
                    </a:cubicBezTo>
                    <a:lnTo>
                      <a:pt x="3432" y="4867"/>
                    </a:lnTo>
                    <a:lnTo>
                      <a:pt x="3421" y="4856"/>
                    </a:lnTo>
                    <a:lnTo>
                      <a:pt x="3411" y="4846"/>
                    </a:lnTo>
                    <a:cubicBezTo>
                      <a:pt x="3402" y="4837"/>
                      <a:pt x="3402" y="4821"/>
                      <a:pt x="3411" y="4812"/>
                    </a:cubicBezTo>
                    <a:cubicBezTo>
                      <a:pt x="3420" y="4803"/>
                      <a:pt x="3436" y="4803"/>
                      <a:pt x="3445" y="4812"/>
                    </a:cubicBezTo>
                    <a:close/>
                    <a:moveTo>
                      <a:pt x="3479" y="4838"/>
                    </a:moveTo>
                    <a:lnTo>
                      <a:pt x="3495" y="4854"/>
                    </a:lnTo>
                    <a:lnTo>
                      <a:pt x="3489" y="4850"/>
                    </a:lnTo>
                    <a:lnTo>
                      <a:pt x="3516" y="4863"/>
                    </a:lnTo>
                    <a:cubicBezTo>
                      <a:pt x="3527" y="4869"/>
                      <a:pt x="3532" y="4884"/>
                      <a:pt x="3526" y="4895"/>
                    </a:cubicBezTo>
                    <a:cubicBezTo>
                      <a:pt x="3520" y="4907"/>
                      <a:pt x="3506" y="4912"/>
                      <a:pt x="3494" y="4906"/>
                    </a:cubicBezTo>
                    <a:lnTo>
                      <a:pt x="3464" y="4891"/>
                    </a:lnTo>
                    <a:lnTo>
                      <a:pt x="3445" y="4872"/>
                    </a:lnTo>
                    <a:cubicBezTo>
                      <a:pt x="3436" y="4863"/>
                      <a:pt x="3436" y="4848"/>
                      <a:pt x="3445" y="4838"/>
                    </a:cubicBezTo>
                    <a:cubicBezTo>
                      <a:pt x="3455" y="4829"/>
                      <a:pt x="3470" y="4829"/>
                      <a:pt x="3479" y="4838"/>
                    </a:cubicBezTo>
                    <a:close/>
                    <a:moveTo>
                      <a:pt x="3630" y="4945"/>
                    </a:moveTo>
                    <a:lnTo>
                      <a:pt x="3635" y="4947"/>
                    </a:lnTo>
                    <a:lnTo>
                      <a:pt x="3670" y="4973"/>
                    </a:lnTo>
                    <a:lnTo>
                      <a:pt x="3679" y="4982"/>
                    </a:lnTo>
                    <a:cubicBezTo>
                      <a:pt x="3689" y="4992"/>
                      <a:pt x="3689" y="5007"/>
                      <a:pt x="3679" y="5016"/>
                    </a:cubicBezTo>
                    <a:cubicBezTo>
                      <a:pt x="3670" y="5026"/>
                      <a:pt x="3655" y="5026"/>
                      <a:pt x="3645" y="5016"/>
                    </a:cubicBezTo>
                    <a:lnTo>
                      <a:pt x="3637" y="5008"/>
                    </a:lnTo>
                    <a:lnTo>
                      <a:pt x="3640" y="5011"/>
                    </a:lnTo>
                    <a:lnTo>
                      <a:pt x="3608" y="4987"/>
                    </a:lnTo>
                    <a:lnTo>
                      <a:pt x="3612" y="4989"/>
                    </a:lnTo>
                    <a:lnTo>
                      <a:pt x="3609" y="4988"/>
                    </a:lnTo>
                    <a:cubicBezTo>
                      <a:pt x="3597" y="4982"/>
                      <a:pt x="3592" y="4967"/>
                      <a:pt x="3598" y="4955"/>
                    </a:cubicBezTo>
                    <a:cubicBezTo>
                      <a:pt x="3604" y="4943"/>
                      <a:pt x="3619" y="4939"/>
                      <a:pt x="3630" y="4945"/>
                    </a:cubicBezTo>
                    <a:close/>
                    <a:moveTo>
                      <a:pt x="3673" y="4978"/>
                    </a:moveTo>
                    <a:lnTo>
                      <a:pt x="3691" y="4987"/>
                    </a:lnTo>
                    <a:lnTo>
                      <a:pt x="3712" y="5002"/>
                    </a:lnTo>
                    <a:cubicBezTo>
                      <a:pt x="3722" y="5010"/>
                      <a:pt x="3725" y="5025"/>
                      <a:pt x="3717" y="5036"/>
                    </a:cubicBezTo>
                    <a:cubicBezTo>
                      <a:pt x="3709" y="5047"/>
                      <a:pt x="3694" y="5049"/>
                      <a:pt x="3683" y="5041"/>
                    </a:cubicBezTo>
                    <a:lnTo>
                      <a:pt x="3664" y="5027"/>
                    </a:lnTo>
                    <a:lnTo>
                      <a:pt x="3668" y="5029"/>
                    </a:lnTo>
                    <a:lnTo>
                      <a:pt x="3652" y="5021"/>
                    </a:lnTo>
                    <a:cubicBezTo>
                      <a:pt x="3640" y="5015"/>
                      <a:pt x="3635" y="5001"/>
                      <a:pt x="3641" y="4989"/>
                    </a:cubicBezTo>
                    <a:cubicBezTo>
                      <a:pt x="3647" y="4977"/>
                      <a:pt x="3661" y="4972"/>
                      <a:pt x="3673" y="4978"/>
                    </a:cubicBezTo>
                    <a:close/>
                    <a:moveTo>
                      <a:pt x="3825" y="5078"/>
                    </a:moveTo>
                    <a:lnTo>
                      <a:pt x="3833" y="5082"/>
                    </a:lnTo>
                    <a:lnTo>
                      <a:pt x="3865" y="5098"/>
                    </a:lnTo>
                    <a:lnTo>
                      <a:pt x="3885" y="5108"/>
                    </a:lnTo>
                    <a:lnTo>
                      <a:pt x="3895" y="5118"/>
                    </a:lnTo>
                    <a:lnTo>
                      <a:pt x="3889" y="5114"/>
                    </a:lnTo>
                    <a:lnTo>
                      <a:pt x="3905" y="5122"/>
                    </a:lnTo>
                    <a:cubicBezTo>
                      <a:pt x="3917" y="5128"/>
                      <a:pt x="3922" y="5142"/>
                      <a:pt x="3916" y="5154"/>
                    </a:cubicBezTo>
                    <a:cubicBezTo>
                      <a:pt x="3910" y="5166"/>
                      <a:pt x="3896" y="5171"/>
                      <a:pt x="3884" y="5165"/>
                    </a:cubicBezTo>
                    <a:lnTo>
                      <a:pt x="3864" y="5155"/>
                    </a:lnTo>
                    <a:lnTo>
                      <a:pt x="3853" y="5144"/>
                    </a:lnTo>
                    <a:lnTo>
                      <a:pt x="3860" y="5149"/>
                    </a:lnTo>
                    <a:lnTo>
                      <a:pt x="3844" y="5141"/>
                    </a:lnTo>
                    <a:lnTo>
                      <a:pt x="3812" y="5125"/>
                    </a:lnTo>
                    <a:lnTo>
                      <a:pt x="3804" y="5121"/>
                    </a:lnTo>
                    <a:cubicBezTo>
                      <a:pt x="3792" y="5115"/>
                      <a:pt x="3787" y="5101"/>
                      <a:pt x="3793" y="5089"/>
                    </a:cubicBezTo>
                    <a:cubicBezTo>
                      <a:pt x="3799" y="5077"/>
                      <a:pt x="3813" y="5072"/>
                      <a:pt x="3825" y="5078"/>
                    </a:cubicBezTo>
                    <a:close/>
                    <a:moveTo>
                      <a:pt x="3905" y="5122"/>
                    </a:moveTo>
                    <a:lnTo>
                      <a:pt x="3909" y="5124"/>
                    </a:lnTo>
                    <a:cubicBezTo>
                      <a:pt x="3921" y="5130"/>
                      <a:pt x="3926" y="5144"/>
                      <a:pt x="3920" y="5156"/>
                    </a:cubicBezTo>
                    <a:cubicBezTo>
                      <a:pt x="3914" y="5168"/>
                      <a:pt x="3899" y="5173"/>
                      <a:pt x="3888" y="5167"/>
                    </a:cubicBezTo>
                    <a:lnTo>
                      <a:pt x="3884" y="5165"/>
                    </a:lnTo>
                    <a:cubicBezTo>
                      <a:pt x="3872" y="5159"/>
                      <a:pt x="3867" y="5145"/>
                      <a:pt x="3873" y="5133"/>
                    </a:cubicBezTo>
                    <a:cubicBezTo>
                      <a:pt x="3879" y="5121"/>
                      <a:pt x="3893" y="5116"/>
                      <a:pt x="3905" y="5122"/>
                    </a:cubicBezTo>
                    <a:close/>
                    <a:moveTo>
                      <a:pt x="4038" y="5194"/>
                    </a:moveTo>
                    <a:lnTo>
                      <a:pt x="4052" y="5203"/>
                    </a:lnTo>
                    <a:lnTo>
                      <a:pt x="4049" y="5202"/>
                    </a:lnTo>
                    <a:lnTo>
                      <a:pt x="4065" y="5210"/>
                    </a:lnTo>
                    <a:cubicBezTo>
                      <a:pt x="4077" y="5216"/>
                      <a:pt x="4082" y="5230"/>
                      <a:pt x="4076" y="5242"/>
                    </a:cubicBezTo>
                    <a:cubicBezTo>
                      <a:pt x="4070" y="5254"/>
                      <a:pt x="4056" y="5259"/>
                      <a:pt x="4044" y="5253"/>
                    </a:cubicBezTo>
                    <a:lnTo>
                      <a:pt x="4026" y="5244"/>
                    </a:lnTo>
                    <a:lnTo>
                      <a:pt x="4011" y="5234"/>
                    </a:lnTo>
                    <a:cubicBezTo>
                      <a:pt x="4000" y="5227"/>
                      <a:pt x="3997" y="5212"/>
                      <a:pt x="4005" y="5201"/>
                    </a:cubicBezTo>
                    <a:cubicBezTo>
                      <a:pt x="4012" y="5190"/>
                      <a:pt x="4027" y="5187"/>
                      <a:pt x="4038" y="5194"/>
                    </a:cubicBezTo>
                    <a:close/>
                    <a:moveTo>
                      <a:pt x="4065" y="5210"/>
                    </a:moveTo>
                    <a:lnTo>
                      <a:pt x="4083" y="5219"/>
                    </a:lnTo>
                    <a:lnTo>
                      <a:pt x="4108" y="5235"/>
                    </a:lnTo>
                    <a:lnTo>
                      <a:pt x="4105" y="5234"/>
                    </a:lnTo>
                    <a:lnTo>
                      <a:pt x="4118" y="5241"/>
                    </a:lnTo>
                    <a:cubicBezTo>
                      <a:pt x="4130" y="5247"/>
                      <a:pt x="4135" y="5261"/>
                      <a:pt x="4129" y="5273"/>
                    </a:cubicBezTo>
                    <a:cubicBezTo>
                      <a:pt x="4123" y="5285"/>
                      <a:pt x="4109" y="5289"/>
                      <a:pt x="4097" y="5284"/>
                    </a:cubicBezTo>
                    <a:lnTo>
                      <a:pt x="4082" y="5276"/>
                    </a:lnTo>
                    <a:lnTo>
                      <a:pt x="4057" y="5259"/>
                    </a:lnTo>
                    <a:lnTo>
                      <a:pt x="4060" y="5261"/>
                    </a:lnTo>
                    <a:lnTo>
                      <a:pt x="4044" y="5253"/>
                    </a:lnTo>
                    <a:cubicBezTo>
                      <a:pt x="4032" y="5247"/>
                      <a:pt x="4027" y="5233"/>
                      <a:pt x="4033" y="5221"/>
                    </a:cubicBezTo>
                    <a:cubicBezTo>
                      <a:pt x="4039" y="5209"/>
                      <a:pt x="4053" y="5204"/>
                      <a:pt x="4065" y="5210"/>
                    </a:cubicBezTo>
                    <a:close/>
                    <a:moveTo>
                      <a:pt x="4247" y="5305"/>
                    </a:moveTo>
                    <a:lnTo>
                      <a:pt x="4251" y="5307"/>
                    </a:lnTo>
                    <a:lnTo>
                      <a:pt x="4249" y="5306"/>
                    </a:lnTo>
                    <a:lnTo>
                      <a:pt x="4265" y="5314"/>
                    </a:lnTo>
                    <a:lnTo>
                      <a:pt x="4297" y="5330"/>
                    </a:lnTo>
                    <a:lnTo>
                      <a:pt x="4313" y="5338"/>
                    </a:lnTo>
                    <a:lnTo>
                      <a:pt x="4310" y="5337"/>
                    </a:lnTo>
                    <a:lnTo>
                      <a:pt x="4329" y="5343"/>
                    </a:lnTo>
                    <a:cubicBezTo>
                      <a:pt x="4342" y="5347"/>
                      <a:pt x="4349" y="5361"/>
                      <a:pt x="4344" y="5373"/>
                    </a:cubicBezTo>
                    <a:cubicBezTo>
                      <a:pt x="4340" y="5386"/>
                      <a:pt x="4327" y="5393"/>
                      <a:pt x="4314" y="5389"/>
                    </a:cubicBezTo>
                    <a:lnTo>
                      <a:pt x="4293" y="5382"/>
                    </a:lnTo>
                    <a:lnTo>
                      <a:pt x="4276" y="5373"/>
                    </a:lnTo>
                    <a:lnTo>
                      <a:pt x="4244" y="5357"/>
                    </a:lnTo>
                    <a:lnTo>
                      <a:pt x="4227" y="5349"/>
                    </a:lnTo>
                    <a:lnTo>
                      <a:pt x="4222" y="5346"/>
                    </a:lnTo>
                    <a:cubicBezTo>
                      <a:pt x="4211" y="5339"/>
                      <a:pt x="4207" y="5324"/>
                      <a:pt x="4214" y="5313"/>
                    </a:cubicBezTo>
                    <a:cubicBezTo>
                      <a:pt x="4221" y="5302"/>
                      <a:pt x="4236" y="5298"/>
                      <a:pt x="4247" y="5305"/>
                    </a:cubicBezTo>
                    <a:close/>
                    <a:moveTo>
                      <a:pt x="4453" y="5399"/>
                    </a:moveTo>
                    <a:lnTo>
                      <a:pt x="4460" y="5399"/>
                    </a:lnTo>
                    <a:lnTo>
                      <a:pt x="4481" y="5410"/>
                    </a:lnTo>
                    <a:cubicBezTo>
                      <a:pt x="4493" y="5416"/>
                      <a:pt x="4498" y="5430"/>
                      <a:pt x="4492" y="5442"/>
                    </a:cubicBezTo>
                    <a:cubicBezTo>
                      <a:pt x="4486" y="5454"/>
                      <a:pt x="4472" y="5459"/>
                      <a:pt x="4460" y="5453"/>
                    </a:cubicBezTo>
                    <a:lnTo>
                      <a:pt x="4444" y="5445"/>
                    </a:lnTo>
                    <a:lnTo>
                      <a:pt x="4454" y="5447"/>
                    </a:lnTo>
                    <a:lnTo>
                      <a:pt x="4453" y="5447"/>
                    </a:lnTo>
                    <a:cubicBezTo>
                      <a:pt x="4439" y="5447"/>
                      <a:pt x="4429" y="5437"/>
                      <a:pt x="4429" y="5423"/>
                    </a:cubicBezTo>
                    <a:cubicBezTo>
                      <a:pt x="4429" y="5410"/>
                      <a:pt x="4439" y="5399"/>
                      <a:pt x="4453" y="5399"/>
                    </a:cubicBezTo>
                    <a:close/>
                    <a:moveTo>
                      <a:pt x="4481" y="5410"/>
                    </a:moveTo>
                    <a:lnTo>
                      <a:pt x="4497" y="5418"/>
                    </a:lnTo>
                    <a:lnTo>
                      <a:pt x="4495" y="5417"/>
                    </a:lnTo>
                    <a:lnTo>
                      <a:pt x="4536" y="5434"/>
                    </a:lnTo>
                    <a:lnTo>
                      <a:pt x="4551" y="5441"/>
                    </a:lnTo>
                    <a:cubicBezTo>
                      <a:pt x="4563" y="5447"/>
                      <a:pt x="4568" y="5461"/>
                      <a:pt x="4562" y="5473"/>
                    </a:cubicBezTo>
                    <a:cubicBezTo>
                      <a:pt x="4556" y="5485"/>
                      <a:pt x="4541" y="5490"/>
                      <a:pt x="4529" y="5484"/>
                    </a:cubicBezTo>
                    <a:lnTo>
                      <a:pt x="4516" y="5477"/>
                    </a:lnTo>
                    <a:lnTo>
                      <a:pt x="4518" y="5478"/>
                    </a:lnTo>
                    <a:lnTo>
                      <a:pt x="4477" y="5461"/>
                    </a:lnTo>
                    <a:lnTo>
                      <a:pt x="4460" y="5453"/>
                    </a:lnTo>
                    <a:cubicBezTo>
                      <a:pt x="4448" y="5447"/>
                      <a:pt x="4443" y="5433"/>
                      <a:pt x="4449" y="5421"/>
                    </a:cubicBezTo>
                    <a:cubicBezTo>
                      <a:pt x="4455" y="5409"/>
                      <a:pt x="4469" y="5404"/>
                      <a:pt x="4481" y="5410"/>
                    </a:cubicBezTo>
                    <a:close/>
                    <a:moveTo>
                      <a:pt x="4685" y="5492"/>
                    </a:moveTo>
                    <a:lnTo>
                      <a:pt x="4697" y="5498"/>
                    </a:lnTo>
                    <a:lnTo>
                      <a:pt x="4686" y="5495"/>
                    </a:lnTo>
                    <a:lnTo>
                      <a:pt x="4708" y="5495"/>
                    </a:lnTo>
                    <a:lnTo>
                      <a:pt x="4729" y="5506"/>
                    </a:lnTo>
                    <a:cubicBezTo>
                      <a:pt x="4741" y="5512"/>
                      <a:pt x="4746" y="5526"/>
                      <a:pt x="4740" y="5538"/>
                    </a:cubicBezTo>
                    <a:cubicBezTo>
                      <a:pt x="4734" y="5550"/>
                      <a:pt x="4720" y="5555"/>
                      <a:pt x="4708" y="5549"/>
                    </a:cubicBezTo>
                    <a:lnTo>
                      <a:pt x="4692" y="5541"/>
                    </a:lnTo>
                    <a:lnTo>
                      <a:pt x="4702" y="5543"/>
                    </a:lnTo>
                    <a:lnTo>
                      <a:pt x="4681" y="5543"/>
                    </a:lnTo>
                    <a:lnTo>
                      <a:pt x="4664" y="5535"/>
                    </a:lnTo>
                    <a:cubicBezTo>
                      <a:pt x="4652" y="5529"/>
                      <a:pt x="4647" y="5515"/>
                      <a:pt x="4653" y="5503"/>
                    </a:cubicBezTo>
                    <a:cubicBezTo>
                      <a:pt x="4659" y="5491"/>
                      <a:pt x="4673" y="5486"/>
                      <a:pt x="4685" y="5492"/>
                    </a:cubicBezTo>
                    <a:close/>
                    <a:moveTo>
                      <a:pt x="4729" y="5506"/>
                    </a:moveTo>
                    <a:lnTo>
                      <a:pt x="4745" y="5514"/>
                    </a:lnTo>
                    <a:lnTo>
                      <a:pt x="4742" y="5513"/>
                    </a:lnTo>
                    <a:lnTo>
                      <a:pt x="4768" y="5521"/>
                    </a:lnTo>
                    <a:lnTo>
                      <a:pt x="4774" y="5524"/>
                    </a:lnTo>
                    <a:cubicBezTo>
                      <a:pt x="4786" y="5530"/>
                      <a:pt x="4791" y="5545"/>
                      <a:pt x="4785" y="5557"/>
                    </a:cubicBezTo>
                    <a:cubicBezTo>
                      <a:pt x="4779" y="5568"/>
                      <a:pt x="4764" y="5573"/>
                      <a:pt x="4753" y="5567"/>
                    </a:cubicBezTo>
                    <a:lnTo>
                      <a:pt x="4748" y="5565"/>
                    </a:lnTo>
                    <a:lnTo>
                      <a:pt x="4751" y="5566"/>
                    </a:lnTo>
                    <a:lnTo>
                      <a:pt x="4725" y="5558"/>
                    </a:lnTo>
                    <a:lnTo>
                      <a:pt x="4708" y="5549"/>
                    </a:lnTo>
                    <a:cubicBezTo>
                      <a:pt x="4696" y="5543"/>
                      <a:pt x="4691" y="5529"/>
                      <a:pt x="4697" y="5517"/>
                    </a:cubicBezTo>
                    <a:cubicBezTo>
                      <a:pt x="4703" y="5505"/>
                      <a:pt x="4717" y="5500"/>
                      <a:pt x="4729" y="5506"/>
                    </a:cubicBezTo>
                    <a:close/>
                    <a:moveTo>
                      <a:pt x="4904" y="5567"/>
                    </a:moveTo>
                    <a:lnTo>
                      <a:pt x="4912" y="5569"/>
                    </a:lnTo>
                    <a:lnTo>
                      <a:pt x="4929" y="5578"/>
                    </a:lnTo>
                    <a:lnTo>
                      <a:pt x="4924" y="5576"/>
                    </a:lnTo>
                    <a:lnTo>
                      <a:pt x="4956" y="5584"/>
                    </a:lnTo>
                    <a:lnTo>
                      <a:pt x="4950" y="5583"/>
                    </a:lnTo>
                    <a:lnTo>
                      <a:pt x="4970" y="5583"/>
                    </a:lnTo>
                    <a:lnTo>
                      <a:pt x="4996" y="5592"/>
                    </a:lnTo>
                    <a:cubicBezTo>
                      <a:pt x="5009" y="5596"/>
                      <a:pt x="5015" y="5610"/>
                      <a:pt x="5011" y="5622"/>
                    </a:cubicBezTo>
                    <a:cubicBezTo>
                      <a:pt x="5007" y="5635"/>
                      <a:pt x="4994" y="5642"/>
                      <a:pt x="4981" y="5638"/>
                    </a:cubicBezTo>
                    <a:lnTo>
                      <a:pt x="4959" y="5630"/>
                    </a:lnTo>
                    <a:lnTo>
                      <a:pt x="4966" y="5631"/>
                    </a:lnTo>
                    <a:lnTo>
                      <a:pt x="4948" y="5631"/>
                    </a:lnTo>
                    <a:lnTo>
                      <a:pt x="4910" y="5622"/>
                    </a:lnTo>
                    <a:lnTo>
                      <a:pt x="4892" y="5613"/>
                    </a:lnTo>
                    <a:lnTo>
                      <a:pt x="4895" y="5614"/>
                    </a:lnTo>
                    <a:lnTo>
                      <a:pt x="4889" y="5612"/>
                    </a:lnTo>
                    <a:cubicBezTo>
                      <a:pt x="4877" y="5608"/>
                      <a:pt x="4870" y="5595"/>
                      <a:pt x="4874" y="5582"/>
                    </a:cubicBezTo>
                    <a:cubicBezTo>
                      <a:pt x="4878" y="5569"/>
                      <a:pt x="4892" y="5563"/>
                      <a:pt x="4904" y="5567"/>
                    </a:cubicBezTo>
                    <a:close/>
                    <a:moveTo>
                      <a:pt x="5129" y="5635"/>
                    </a:moveTo>
                    <a:lnTo>
                      <a:pt x="5158" y="5641"/>
                    </a:lnTo>
                    <a:lnTo>
                      <a:pt x="5177" y="5650"/>
                    </a:lnTo>
                    <a:lnTo>
                      <a:pt x="5174" y="5649"/>
                    </a:lnTo>
                    <a:lnTo>
                      <a:pt x="5198" y="5657"/>
                    </a:lnTo>
                    <a:lnTo>
                      <a:pt x="5190" y="5655"/>
                    </a:lnTo>
                    <a:lnTo>
                      <a:pt x="5209" y="5655"/>
                    </a:lnTo>
                    <a:lnTo>
                      <a:pt x="5222" y="5659"/>
                    </a:lnTo>
                    <a:cubicBezTo>
                      <a:pt x="5235" y="5662"/>
                      <a:pt x="5243" y="5675"/>
                      <a:pt x="5239" y="5688"/>
                    </a:cubicBezTo>
                    <a:cubicBezTo>
                      <a:pt x="5236" y="5701"/>
                      <a:pt x="5223" y="5708"/>
                      <a:pt x="5210" y="5705"/>
                    </a:cubicBezTo>
                    <a:lnTo>
                      <a:pt x="5201" y="5703"/>
                    </a:lnTo>
                    <a:lnTo>
                      <a:pt x="5206" y="5703"/>
                    </a:lnTo>
                    <a:lnTo>
                      <a:pt x="5187" y="5703"/>
                    </a:lnTo>
                    <a:lnTo>
                      <a:pt x="5157" y="5694"/>
                    </a:lnTo>
                    <a:lnTo>
                      <a:pt x="5140" y="5685"/>
                    </a:lnTo>
                    <a:lnTo>
                      <a:pt x="5146" y="5687"/>
                    </a:lnTo>
                    <a:lnTo>
                      <a:pt x="5119" y="5682"/>
                    </a:lnTo>
                    <a:cubicBezTo>
                      <a:pt x="5106" y="5679"/>
                      <a:pt x="5098" y="5667"/>
                      <a:pt x="5101" y="5654"/>
                    </a:cubicBezTo>
                    <a:cubicBezTo>
                      <a:pt x="5103" y="5641"/>
                      <a:pt x="5116" y="5632"/>
                      <a:pt x="5129" y="5635"/>
                    </a:cubicBezTo>
                    <a:close/>
                    <a:moveTo>
                      <a:pt x="5359" y="5697"/>
                    </a:moveTo>
                    <a:lnTo>
                      <a:pt x="5388" y="5704"/>
                    </a:lnTo>
                    <a:lnTo>
                      <a:pt x="5382" y="5703"/>
                    </a:lnTo>
                    <a:lnTo>
                      <a:pt x="5401" y="5703"/>
                    </a:lnTo>
                    <a:lnTo>
                      <a:pt x="5446" y="5713"/>
                    </a:lnTo>
                    <a:lnTo>
                      <a:pt x="5458" y="5718"/>
                    </a:lnTo>
                    <a:cubicBezTo>
                      <a:pt x="5469" y="5724"/>
                      <a:pt x="5474" y="5739"/>
                      <a:pt x="5468" y="5750"/>
                    </a:cubicBezTo>
                    <a:cubicBezTo>
                      <a:pt x="5462" y="5762"/>
                      <a:pt x="5448" y="5767"/>
                      <a:pt x="5436" y="5761"/>
                    </a:cubicBezTo>
                    <a:lnTo>
                      <a:pt x="5428" y="5757"/>
                    </a:lnTo>
                    <a:lnTo>
                      <a:pt x="5434" y="5759"/>
                    </a:lnTo>
                    <a:lnTo>
                      <a:pt x="5394" y="5751"/>
                    </a:lnTo>
                    <a:lnTo>
                      <a:pt x="5398" y="5751"/>
                    </a:lnTo>
                    <a:lnTo>
                      <a:pt x="5380" y="5751"/>
                    </a:lnTo>
                    <a:lnTo>
                      <a:pt x="5348" y="5744"/>
                    </a:lnTo>
                    <a:cubicBezTo>
                      <a:pt x="5335" y="5740"/>
                      <a:pt x="5327" y="5727"/>
                      <a:pt x="5330" y="5714"/>
                    </a:cubicBezTo>
                    <a:cubicBezTo>
                      <a:pt x="5333" y="5702"/>
                      <a:pt x="5347" y="5694"/>
                      <a:pt x="5359" y="5697"/>
                    </a:cubicBezTo>
                    <a:close/>
                    <a:moveTo>
                      <a:pt x="5596" y="5747"/>
                    </a:moveTo>
                    <a:lnTo>
                      <a:pt x="5609" y="5754"/>
                    </a:lnTo>
                    <a:lnTo>
                      <a:pt x="5598" y="5751"/>
                    </a:lnTo>
                    <a:lnTo>
                      <a:pt x="5628" y="5751"/>
                    </a:lnTo>
                    <a:lnTo>
                      <a:pt x="5649" y="5762"/>
                    </a:lnTo>
                    <a:lnTo>
                      <a:pt x="5638" y="5759"/>
                    </a:lnTo>
                    <a:lnTo>
                      <a:pt x="5676" y="5759"/>
                    </a:lnTo>
                    <a:lnTo>
                      <a:pt x="5687" y="5765"/>
                    </a:lnTo>
                    <a:cubicBezTo>
                      <a:pt x="5699" y="5771"/>
                      <a:pt x="5704" y="5785"/>
                      <a:pt x="5698" y="5797"/>
                    </a:cubicBezTo>
                    <a:cubicBezTo>
                      <a:pt x="5692" y="5809"/>
                      <a:pt x="5678" y="5814"/>
                      <a:pt x="5666" y="5808"/>
                    </a:cubicBezTo>
                    <a:lnTo>
                      <a:pt x="5660" y="5805"/>
                    </a:lnTo>
                    <a:lnTo>
                      <a:pt x="5670" y="5807"/>
                    </a:lnTo>
                    <a:lnTo>
                      <a:pt x="5633" y="5807"/>
                    </a:lnTo>
                    <a:lnTo>
                      <a:pt x="5612" y="5797"/>
                    </a:lnTo>
                    <a:lnTo>
                      <a:pt x="5622" y="5799"/>
                    </a:lnTo>
                    <a:lnTo>
                      <a:pt x="5593" y="5799"/>
                    </a:lnTo>
                    <a:lnTo>
                      <a:pt x="5574" y="5790"/>
                    </a:lnTo>
                    <a:cubicBezTo>
                      <a:pt x="5562" y="5784"/>
                      <a:pt x="5558" y="5770"/>
                      <a:pt x="5563" y="5758"/>
                    </a:cubicBezTo>
                    <a:cubicBezTo>
                      <a:pt x="5569" y="5746"/>
                      <a:pt x="5584" y="5741"/>
                      <a:pt x="5596" y="5747"/>
                    </a:cubicBezTo>
                    <a:close/>
                    <a:moveTo>
                      <a:pt x="5816" y="5791"/>
                    </a:moveTo>
                    <a:lnTo>
                      <a:pt x="5833" y="5791"/>
                    </a:lnTo>
                    <a:lnTo>
                      <a:pt x="5875" y="5800"/>
                    </a:lnTo>
                    <a:lnTo>
                      <a:pt x="5870" y="5799"/>
                    </a:lnTo>
                    <a:lnTo>
                      <a:pt x="5890" y="5799"/>
                    </a:lnTo>
                    <a:lnTo>
                      <a:pt x="5917" y="5808"/>
                    </a:lnTo>
                    <a:cubicBezTo>
                      <a:pt x="5930" y="5813"/>
                      <a:pt x="5936" y="5826"/>
                      <a:pt x="5932" y="5839"/>
                    </a:cubicBezTo>
                    <a:cubicBezTo>
                      <a:pt x="5928" y="5851"/>
                      <a:pt x="5915" y="5858"/>
                      <a:pt x="5902" y="5854"/>
                    </a:cubicBezTo>
                    <a:lnTo>
                      <a:pt x="5879" y="5846"/>
                    </a:lnTo>
                    <a:lnTo>
                      <a:pt x="5886" y="5847"/>
                    </a:lnTo>
                    <a:lnTo>
                      <a:pt x="5868" y="5847"/>
                    </a:lnTo>
                    <a:lnTo>
                      <a:pt x="5826" y="5839"/>
                    </a:lnTo>
                    <a:lnTo>
                      <a:pt x="5830" y="5839"/>
                    </a:lnTo>
                    <a:lnTo>
                      <a:pt x="5816" y="5839"/>
                    </a:lnTo>
                    <a:cubicBezTo>
                      <a:pt x="5802" y="5839"/>
                      <a:pt x="5792" y="5829"/>
                      <a:pt x="5792" y="5815"/>
                    </a:cubicBezTo>
                    <a:cubicBezTo>
                      <a:pt x="5792" y="5802"/>
                      <a:pt x="5802" y="5791"/>
                      <a:pt x="5816" y="5791"/>
                    </a:cubicBezTo>
                    <a:close/>
                    <a:moveTo>
                      <a:pt x="6058" y="5831"/>
                    </a:moveTo>
                    <a:lnTo>
                      <a:pt x="6062" y="5833"/>
                    </a:lnTo>
                    <a:lnTo>
                      <a:pt x="6054" y="5831"/>
                    </a:lnTo>
                    <a:lnTo>
                      <a:pt x="6070" y="5831"/>
                    </a:lnTo>
                    <a:lnTo>
                      <a:pt x="6092" y="5831"/>
                    </a:lnTo>
                    <a:lnTo>
                      <a:pt x="6113" y="5842"/>
                    </a:lnTo>
                    <a:cubicBezTo>
                      <a:pt x="6125" y="5848"/>
                      <a:pt x="6130" y="5862"/>
                      <a:pt x="6124" y="5874"/>
                    </a:cubicBezTo>
                    <a:cubicBezTo>
                      <a:pt x="6118" y="5886"/>
                      <a:pt x="6104" y="5891"/>
                      <a:pt x="6092" y="5885"/>
                    </a:cubicBezTo>
                    <a:lnTo>
                      <a:pt x="6076" y="5877"/>
                    </a:lnTo>
                    <a:lnTo>
                      <a:pt x="6086" y="5879"/>
                    </a:lnTo>
                    <a:lnTo>
                      <a:pt x="6070" y="5879"/>
                    </a:lnTo>
                    <a:lnTo>
                      <a:pt x="6051" y="5879"/>
                    </a:lnTo>
                    <a:lnTo>
                      <a:pt x="6043" y="5877"/>
                    </a:lnTo>
                    <a:cubicBezTo>
                      <a:pt x="6030" y="5873"/>
                      <a:pt x="6024" y="5859"/>
                      <a:pt x="6028" y="5847"/>
                    </a:cubicBezTo>
                    <a:cubicBezTo>
                      <a:pt x="6032" y="5834"/>
                      <a:pt x="6046" y="5827"/>
                      <a:pt x="6058" y="5831"/>
                    </a:cubicBezTo>
                    <a:close/>
                    <a:moveTo>
                      <a:pt x="6102" y="5839"/>
                    </a:moveTo>
                    <a:lnTo>
                      <a:pt x="6121" y="5839"/>
                    </a:lnTo>
                    <a:lnTo>
                      <a:pt x="6149" y="5845"/>
                    </a:lnTo>
                    <a:cubicBezTo>
                      <a:pt x="6162" y="5848"/>
                      <a:pt x="6170" y="5860"/>
                      <a:pt x="6168" y="5873"/>
                    </a:cubicBezTo>
                    <a:cubicBezTo>
                      <a:pt x="6165" y="5886"/>
                      <a:pt x="6152" y="5895"/>
                      <a:pt x="6139" y="5892"/>
                    </a:cubicBezTo>
                    <a:lnTo>
                      <a:pt x="6114" y="5887"/>
                    </a:lnTo>
                    <a:lnTo>
                      <a:pt x="6118" y="5887"/>
                    </a:lnTo>
                    <a:lnTo>
                      <a:pt x="6102" y="5887"/>
                    </a:lnTo>
                    <a:cubicBezTo>
                      <a:pt x="6089" y="5887"/>
                      <a:pt x="6078" y="5877"/>
                      <a:pt x="6078" y="5863"/>
                    </a:cubicBezTo>
                    <a:cubicBezTo>
                      <a:pt x="6078" y="5850"/>
                      <a:pt x="6089" y="5839"/>
                      <a:pt x="6102" y="5839"/>
                    </a:cubicBezTo>
                    <a:close/>
                    <a:moveTo>
                      <a:pt x="6290" y="5861"/>
                    </a:moveTo>
                    <a:lnTo>
                      <a:pt x="6307" y="5864"/>
                    </a:lnTo>
                    <a:lnTo>
                      <a:pt x="6302" y="5863"/>
                    </a:lnTo>
                    <a:lnTo>
                      <a:pt x="6322" y="5863"/>
                    </a:lnTo>
                    <a:lnTo>
                      <a:pt x="6350" y="5873"/>
                    </a:lnTo>
                    <a:lnTo>
                      <a:pt x="6342" y="5871"/>
                    </a:lnTo>
                    <a:lnTo>
                      <a:pt x="6358" y="5871"/>
                    </a:lnTo>
                    <a:lnTo>
                      <a:pt x="6380" y="5871"/>
                    </a:lnTo>
                    <a:cubicBezTo>
                      <a:pt x="6393" y="5871"/>
                      <a:pt x="6404" y="5882"/>
                      <a:pt x="6404" y="5895"/>
                    </a:cubicBezTo>
                    <a:cubicBezTo>
                      <a:pt x="6404" y="5909"/>
                      <a:pt x="6393" y="5919"/>
                      <a:pt x="6380" y="5919"/>
                    </a:cubicBezTo>
                    <a:lnTo>
                      <a:pt x="6358" y="5919"/>
                    </a:lnTo>
                    <a:lnTo>
                      <a:pt x="6339" y="5919"/>
                    </a:lnTo>
                    <a:lnTo>
                      <a:pt x="6311" y="5910"/>
                    </a:lnTo>
                    <a:lnTo>
                      <a:pt x="6318" y="5911"/>
                    </a:lnTo>
                    <a:lnTo>
                      <a:pt x="6300" y="5911"/>
                    </a:lnTo>
                    <a:lnTo>
                      <a:pt x="6281" y="5908"/>
                    </a:lnTo>
                    <a:cubicBezTo>
                      <a:pt x="6268" y="5905"/>
                      <a:pt x="6259" y="5892"/>
                      <a:pt x="6262" y="5879"/>
                    </a:cubicBezTo>
                    <a:cubicBezTo>
                      <a:pt x="6264" y="5866"/>
                      <a:pt x="6277" y="5858"/>
                      <a:pt x="6290" y="5861"/>
                    </a:cubicBezTo>
                    <a:close/>
                    <a:moveTo>
                      <a:pt x="6520" y="5887"/>
                    </a:moveTo>
                    <a:lnTo>
                      <a:pt x="6540" y="5887"/>
                    </a:lnTo>
                    <a:lnTo>
                      <a:pt x="6561" y="5898"/>
                    </a:lnTo>
                    <a:lnTo>
                      <a:pt x="6550" y="5895"/>
                    </a:lnTo>
                    <a:lnTo>
                      <a:pt x="6590" y="5895"/>
                    </a:lnTo>
                    <a:lnTo>
                      <a:pt x="6609" y="5895"/>
                    </a:lnTo>
                    <a:lnTo>
                      <a:pt x="6620" y="5898"/>
                    </a:lnTo>
                    <a:cubicBezTo>
                      <a:pt x="6633" y="5901"/>
                      <a:pt x="6640" y="5914"/>
                      <a:pt x="6637" y="5927"/>
                    </a:cubicBezTo>
                    <a:cubicBezTo>
                      <a:pt x="6634" y="5940"/>
                      <a:pt x="6621" y="5948"/>
                      <a:pt x="6608" y="5945"/>
                    </a:cubicBezTo>
                    <a:lnTo>
                      <a:pt x="6601" y="5943"/>
                    </a:lnTo>
                    <a:lnTo>
                      <a:pt x="6606" y="5943"/>
                    </a:lnTo>
                    <a:lnTo>
                      <a:pt x="6590" y="5943"/>
                    </a:lnTo>
                    <a:lnTo>
                      <a:pt x="6545" y="5943"/>
                    </a:lnTo>
                    <a:lnTo>
                      <a:pt x="6524" y="5933"/>
                    </a:lnTo>
                    <a:lnTo>
                      <a:pt x="6534" y="5935"/>
                    </a:lnTo>
                    <a:lnTo>
                      <a:pt x="6520" y="5935"/>
                    </a:lnTo>
                    <a:cubicBezTo>
                      <a:pt x="6507" y="5935"/>
                      <a:pt x="6496" y="5925"/>
                      <a:pt x="6496" y="5911"/>
                    </a:cubicBezTo>
                    <a:cubicBezTo>
                      <a:pt x="6496" y="5898"/>
                      <a:pt x="6507" y="5887"/>
                      <a:pt x="6520" y="5887"/>
                    </a:cubicBezTo>
                    <a:close/>
                    <a:moveTo>
                      <a:pt x="6756" y="5911"/>
                    </a:moveTo>
                    <a:lnTo>
                      <a:pt x="6792" y="5911"/>
                    </a:lnTo>
                    <a:lnTo>
                      <a:pt x="6807" y="5926"/>
                    </a:lnTo>
                    <a:lnTo>
                      <a:pt x="6790" y="5919"/>
                    </a:lnTo>
                    <a:lnTo>
                      <a:pt x="6822" y="5919"/>
                    </a:lnTo>
                    <a:lnTo>
                      <a:pt x="6841" y="5919"/>
                    </a:lnTo>
                    <a:lnTo>
                      <a:pt x="6853" y="5922"/>
                    </a:lnTo>
                    <a:cubicBezTo>
                      <a:pt x="6866" y="5925"/>
                      <a:pt x="6875" y="5937"/>
                      <a:pt x="6872" y="5950"/>
                    </a:cubicBezTo>
                    <a:cubicBezTo>
                      <a:pt x="6870" y="5963"/>
                      <a:pt x="6857" y="5972"/>
                      <a:pt x="6844" y="5969"/>
                    </a:cubicBezTo>
                    <a:lnTo>
                      <a:pt x="6834" y="5967"/>
                    </a:lnTo>
                    <a:lnTo>
                      <a:pt x="6838" y="5967"/>
                    </a:lnTo>
                    <a:lnTo>
                      <a:pt x="6822" y="5967"/>
                    </a:lnTo>
                    <a:lnTo>
                      <a:pt x="6781" y="5967"/>
                    </a:lnTo>
                    <a:lnTo>
                      <a:pt x="6765" y="5952"/>
                    </a:lnTo>
                    <a:lnTo>
                      <a:pt x="6782" y="5959"/>
                    </a:lnTo>
                    <a:lnTo>
                      <a:pt x="6756" y="5959"/>
                    </a:lnTo>
                    <a:cubicBezTo>
                      <a:pt x="6743" y="5959"/>
                      <a:pt x="6732" y="5949"/>
                      <a:pt x="6732" y="5935"/>
                    </a:cubicBezTo>
                    <a:cubicBezTo>
                      <a:pt x="6732" y="5922"/>
                      <a:pt x="6743" y="5911"/>
                      <a:pt x="6756" y="5911"/>
                    </a:cubicBezTo>
                    <a:close/>
                    <a:moveTo>
                      <a:pt x="6990" y="5935"/>
                    </a:moveTo>
                    <a:lnTo>
                      <a:pt x="7022" y="5935"/>
                    </a:lnTo>
                    <a:lnTo>
                      <a:pt x="7038" y="5935"/>
                    </a:lnTo>
                    <a:lnTo>
                      <a:pt x="7080" y="5935"/>
                    </a:lnTo>
                    <a:lnTo>
                      <a:pt x="7095" y="5950"/>
                    </a:lnTo>
                    <a:lnTo>
                      <a:pt x="7078" y="5943"/>
                    </a:lnTo>
                    <a:lnTo>
                      <a:pt x="7083" y="5943"/>
                    </a:lnTo>
                    <a:cubicBezTo>
                      <a:pt x="7096" y="5943"/>
                      <a:pt x="7107" y="5954"/>
                      <a:pt x="7107" y="5967"/>
                    </a:cubicBezTo>
                    <a:cubicBezTo>
                      <a:pt x="7107" y="5981"/>
                      <a:pt x="7096" y="5991"/>
                      <a:pt x="7083" y="5991"/>
                    </a:cubicBezTo>
                    <a:lnTo>
                      <a:pt x="7069" y="5991"/>
                    </a:lnTo>
                    <a:lnTo>
                      <a:pt x="7053" y="5976"/>
                    </a:lnTo>
                    <a:lnTo>
                      <a:pt x="7070" y="5983"/>
                    </a:lnTo>
                    <a:lnTo>
                      <a:pt x="7038" y="5983"/>
                    </a:lnTo>
                    <a:lnTo>
                      <a:pt x="7022" y="5983"/>
                    </a:lnTo>
                    <a:lnTo>
                      <a:pt x="6990" y="5983"/>
                    </a:lnTo>
                    <a:cubicBezTo>
                      <a:pt x="6977" y="5983"/>
                      <a:pt x="6966" y="5973"/>
                      <a:pt x="6966" y="5959"/>
                    </a:cubicBezTo>
                    <a:cubicBezTo>
                      <a:pt x="6966" y="5946"/>
                      <a:pt x="6977" y="5935"/>
                      <a:pt x="6990" y="5935"/>
                    </a:cubicBezTo>
                    <a:close/>
                    <a:moveTo>
                      <a:pt x="7226" y="5951"/>
                    </a:moveTo>
                    <a:lnTo>
                      <a:pt x="7254" y="5951"/>
                    </a:lnTo>
                    <a:lnTo>
                      <a:pt x="7273" y="5951"/>
                    </a:lnTo>
                    <a:lnTo>
                      <a:pt x="7315" y="5960"/>
                    </a:lnTo>
                    <a:lnTo>
                      <a:pt x="7310" y="5959"/>
                    </a:lnTo>
                    <a:lnTo>
                      <a:pt x="7321" y="5959"/>
                    </a:lnTo>
                    <a:cubicBezTo>
                      <a:pt x="7334" y="5959"/>
                      <a:pt x="7345" y="5970"/>
                      <a:pt x="7345" y="5983"/>
                    </a:cubicBezTo>
                    <a:cubicBezTo>
                      <a:pt x="7345" y="5997"/>
                      <a:pt x="7334" y="6007"/>
                      <a:pt x="7321" y="6007"/>
                    </a:cubicBezTo>
                    <a:lnTo>
                      <a:pt x="7308" y="6007"/>
                    </a:lnTo>
                    <a:lnTo>
                      <a:pt x="7266" y="5999"/>
                    </a:lnTo>
                    <a:lnTo>
                      <a:pt x="7270" y="5999"/>
                    </a:lnTo>
                    <a:lnTo>
                      <a:pt x="7254" y="5999"/>
                    </a:lnTo>
                    <a:lnTo>
                      <a:pt x="7226" y="5999"/>
                    </a:lnTo>
                    <a:cubicBezTo>
                      <a:pt x="7213" y="5999"/>
                      <a:pt x="7202" y="5989"/>
                      <a:pt x="7202" y="5975"/>
                    </a:cubicBezTo>
                    <a:cubicBezTo>
                      <a:pt x="7202" y="5962"/>
                      <a:pt x="7213" y="5951"/>
                      <a:pt x="7226" y="5951"/>
                    </a:cubicBezTo>
                    <a:close/>
                    <a:moveTo>
                      <a:pt x="7464" y="5967"/>
                    </a:moveTo>
                    <a:lnTo>
                      <a:pt x="7470" y="5967"/>
                    </a:lnTo>
                    <a:lnTo>
                      <a:pt x="7502" y="5967"/>
                    </a:lnTo>
                    <a:lnTo>
                      <a:pt x="7510" y="5967"/>
                    </a:lnTo>
                    <a:lnTo>
                      <a:pt x="7542" y="5967"/>
                    </a:lnTo>
                    <a:lnTo>
                      <a:pt x="7561" y="5967"/>
                    </a:lnTo>
                    <a:lnTo>
                      <a:pt x="7565" y="5968"/>
                    </a:lnTo>
                    <a:cubicBezTo>
                      <a:pt x="7578" y="5971"/>
                      <a:pt x="7587" y="5984"/>
                      <a:pt x="7584" y="5997"/>
                    </a:cubicBezTo>
                    <a:cubicBezTo>
                      <a:pt x="7581" y="6010"/>
                      <a:pt x="7569" y="6018"/>
                      <a:pt x="7556" y="6015"/>
                    </a:cubicBezTo>
                    <a:lnTo>
                      <a:pt x="7554" y="6015"/>
                    </a:lnTo>
                    <a:lnTo>
                      <a:pt x="7558" y="6015"/>
                    </a:lnTo>
                    <a:lnTo>
                      <a:pt x="7542" y="6015"/>
                    </a:lnTo>
                    <a:lnTo>
                      <a:pt x="7510" y="6015"/>
                    </a:lnTo>
                    <a:lnTo>
                      <a:pt x="7502" y="6015"/>
                    </a:lnTo>
                    <a:lnTo>
                      <a:pt x="7470" y="6015"/>
                    </a:lnTo>
                    <a:lnTo>
                      <a:pt x="7464" y="6015"/>
                    </a:lnTo>
                    <a:cubicBezTo>
                      <a:pt x="7451" y="6015"/>
                      <a:pt x="7440" y="6005"/>
                      <a:pt x="7440" y="5991"/>
                    </a:cubicBezTo>
                    <a:cubicBezTo>
                      <a:pt x="7440" y="5978"/>
                      <a:pt x="7451" y="5967"/>
                      <a:pt x="7464" y="5967"/>
                    </a:cubicBezTo>
                    <a:close/>
                    <a:moveTo>
                      <a:pt x="7704" y="5975"/>
                    </a:moveTo>
                    <a:lnTo>
                      <a:pt x="7748" y="5975"/>
                    </a:lnTo>
                    <a:lnTo>
                      <a:pt x="7769" y="5986"/>
                    </a:lnTo>
                    <a:lnTo>
                      <a:pt x="7758" y="5983"/>
                    </a:lnTo>
                    <a:lnTo>
                      <a:pt x="7790" y="5983"/>
                    </a:lnTo>
                    <a:lnTo>
                      <a:pt x="7798" y="5983"/>
                    </a:lnTo>
                    <a:cubicBezTo>
                      <a:pt x="7811" y="5983"/>
                      <a:pt x="7822" y="5994"/>
                      <a:pt x="7822" y="6007"/>
                    </a:cubicBezTo>
                    <a:cubicBezTo>
                      <a:pt x="7822" y="6021"/>
                      <a:pt x="7811" y="6031"/>
                      <a:pt x="7798" y="6031"/>
                    </a:cubicBezTo>
                    <a:lnTo>
                      <a:pt x="7790" y="6031"/>
                    </a:lnTo>
                    <a:lnTo>
                      <a:pt x="7753" y="6031"/>
                    </a:lnTo>
                    <a:lnTo>
                      <a:pt x="7732" y="6021"/>
                    </a:lnTo>
                    <a:lnTo>
                      <a:pt x="7742" y="6023"/>
                    </a:lnTo>
                    <a:lnTo>
                      <a:pt x="7704" y="6023"/>
                    </a:lnTo>
                    <a:cubicBezTo>
                      <a:pt x="7690" y="6023"/>
                      <a:pt x="7680" y="6013"/>
                      <a:pt x="7680" y="5999"/>
                    </a:cubicBezTo>
                    <a:cubicBezTo>
                      <a:pt x="7680" y="5986"/>
                      <a:pt x="7690" y="5975"/>
                      <a:pt x="7704" y="5975"/>
                    </a:cubicBezTo>
                    <a:close/>
                    <a:moveTo>
                      <a:pt x="7957" y="5996"/>
                    </a:moveTo>
                    <a:lnTo>
                      <a:pt x="7959" y="5998"/>
                    </a:lnTo>
                    <a:lnTo>
                      <a:pt x="7942" y="5991"/>
                    </a:lnTo>
                    <a:lnTo>
                      <a:pt x="7974" y="5991"/>
                    </a:lnTo>
                    <a:lnTo>
                      <a:pt x="7990" y="5991"/>
                    </a:lnTo>
                    <a:lnTo>
                      <a:pt x="8030" y="5991"/>
                    </a:lnTo>
                    <a:lnTo>
                      <a:pt x="8034" y="5991"/>
                    </a:lnTo>
                    <a:cubicBezTo>
                      <a:pt x="8048" y="5991"/>
                      <a:pt x="8058" y="6002"/>
                      <a:pt x="8058" y="6015"/>
                    </a:cubicBezTo>
                    <a:cubicBezTo>
                      <a:pt x="8058" y="6029"/>
                      <a:pt x="8048" y="6039"/>
                      <a:pt x="8034" y="6039"/>
                    </a:cubicBezTo>
                    <a:lnTo>
                      <a:pt x="8030" y="6039"/>
                    </a:lnTo>
                    <a:lnTo>
                      <a:pt x="7990" y="6039"/>
                    </a:lnTo>
                    <a:lnTo>
                      <a:pt x="7974" y="6039"/>
                    </a:lnTo>
                    <a:lnTo>
                      <a:pt x="7933" y="6039"/>
                    </a:lnTo>
                    <a:lnTo>
                      <a:pt x="7923" y="6030"/>
                    </a:lnTo>
                    <a:cubicBezTo>
                      <a:pt x="7913" y="6020"/>
                      <a:pt x="7913" y="6005"/>
                      <a:pt x="7923" y="5996"/>
                    </a:cubicBezTo>
                    <a:cubicBezTo>
                      <a:pt x="7932" y="5986"/>
                      <a:pt x="7947" y="5986"/>
                      <a:pt x="7957" y="5996"/>
                    </a:cubicBezTo>
                    <a:close/>
                    <a:moveTo>
                      <a:pt x="8178" y="5999"/>
                    </a:moveTo>
                    <a:lnTo>
                      <a:pt x="8190" y="5999"/>
                    </a:lnTo>
                    <a:lnTo>
                      <a:pt x="8222" y="5999"/>
                    </a:lnTo>
                    <a:lnTo>
                      <a:pt x="8238" y="5999"/>
                    </a:lnTo>
                    <a:lnTo>
                      <a:pt x="8262" y="5999"/>
                    </a:lnTo>
                    <a:lnTo>
                      <a:pt x="8274" y="5999"/>
                    </a:lnTo>
                    <a:cubicBezTo>
                      <a:pt x="8287" y="5999"/>
                      <a:pt x="8298" y="6010"/>
                      <a:pt x="8298" y="6023"/>
                    </a:cubicBezTo>
                    <a:cubicBezTo>
                      <a:pt x="8298" y="6037"/>
                      <a:pt x="8287" y="6047"/>
                      <a:pt x="8274" y="6047"/>
                    </a:cubicBezTo>
                    <a:lnTo>
                      <a:pt x="8262" y="6047"/>
                    </a:lnTo>
                    <a:lnTo>
                      <a:pt x="8238" y="6047"/>
                    </a:lnTo>
                    <a:lnTo>
                      <a:pt x="8222" y="6047"/>
                    </a:lnTo>
                    <a:lnTo>
                      <a:pt x="8190" y="6047"/>
                    </a:lnTo>
                    <a:lnTo>
                      <a:pt x="8178" y="6047"/>
                    </a:lnTo>
                    <a:cubicBezTo>
                      <a:pt x="8164" y="6047"/>
                      <a:pt x="8154" y="6037"/>
                      <a:pt x="8154" y="6023"/>
                    </a:cubicBezTo>
                    <a:cubicBezTo>
                      <a:pt x="8154" y="6010"/>
                      <a:pt x="8164" y="5999"/>
                      <a:pt x="8178" y="5999"/>
                    </a:cubicBezTo>
                    <a:close/>
                    <a:moveTo>
                      <a:pt x="8427" y="6007"/>
                    </a:moveTo>
                    <a:lnTo>
                      <a:pt x="8433" y="6010"/>
                    </a:lnTo>
                    <a:lnTo>
                      <a:pt x="8422" y="6007"/>
                    </a:lnTo>
                    <a:lnTo>
                      <a:pt x="8462" y="6007"/>
                    </a:lnTo>
                    <a:lnTo>
                      <a:pt x="8478" y="6007"/>
                    </a:lnTo>
                    <a:lnTo>
                      <a:pt x="8510" y="6007"/>
                    </a:lnTo>
                    <a:lnTo>
                      <a:pt x="8512" y="6007"/>
                    </a:lnTo>
                    <a:cubicBezTo>
                      <a:pt x="8525" y="6007"/>
                      <a:pt x="8536" y="6018"/>
                      <a:pt x="8536" y="6031"/>
                    </a:cubicBezTo>
                    <a:cubicBezTo>
                      <a:pt x="8536" y="6045"/>
                      <a:pt x="8525" y="6055"/>
                      <a:pt x="8512" y="6055"/>
                    </a:cubicBezTo>
                    <a:lnTo>
                      <a:pt x="8510" y="6055"/>
                    </a:lnTo>
                    <a:lnTo>
                      <a:pt x="8478" y="6055"/>
                    </a:lnTo>
                    <a:lnTo>
                      <a:pt x="8462" y="6055"/>
                    </a:lnTo>
                    <a:lnTo>
                      <a:pt x="8417" y="6055"/>
                    </a:lnTo>
                    <a:lnTo>
                      <a:pt x="8406" y="6050"/>
                    </a:lnTo>
                    <a:cubicBezTo>
                      <a:pt x="8394" y="6044"/>
                      <a:pt x="8389" y="6030"/>
                      <a:pt x="8395" y="6018"/>
                    </a:cubicBezTo>
                    <a:cubicBezTo>
                      <a:pt x="8401" y="6006"/>
                      <a:pt x="8415" y="6001"/>
                      <a:pt x="8427" y="6007"/>
                    </a:cubicBezTo>
                    <a:close/>
                    <a:moveTo>
                      <a:pt x="8656" y="6007"/>
                    </a:moveTo>
                    <a:lnTo>
                      <a:pt x="8670" y="6007"/>
                    </a:lnTo>
                    <a:lnTo>
                      <a:pt x="8694" y="6007"/>
                    </a:lnTo>
                    <a:lnTo>
                      <a:pt x="8713" y="6007"/>
                    </a:lnTo>
                    <a:lnTo>
                      <a:pt x="8755" y="6016"/>
                    </a:lnTo>
                    <a:lnTo>
                      <a:pt x="8750" y="6015"/>
                    </a:lnTo>
                    <a:lnTo>
                      <a:pt x="8751" y="6015"/>
                    </a:lnTo>
                    <a:cubicBezTo>
                      <a:pt x="8764" y="6015"/>
                      <a:pt x="8775" y="6026"/>
                      <a:pt x="8775" y="6039"/>
                    </a:cubicBezTo>
                    <a:cubicBezTo>
                      <a:pt x="8775" y="6053"/>
                      <a:pt x="8764" y="6063"/>
                      <a:pt x="8751" y="6063"/>
                    </a:cubicBezTo>
                    <a:lnTo>
                      <a:pt x="8748" y="6063"/>
                    </a:lnTo>
                    <a:lnTo>
                      <a:pt x="8706" y="6055"/>
                    </a:lnTo>
                    <a:lnTo>
                      <a:pt x="8710" y="6055"/>
                    </a:lnTo>
                    <a:lnTo>
                      <a:pt x="8694" y="6055"/>
                    </a:lnTo>
                    <a:lnTo>
                      <a:pt x="8670" y="6055"/>
                    </a:lnTo>
                    <a:lnTo>
                      <a:pt x="8656" y="6055"/>
                    </a:lnTo>
                    <a:cubicBezTo>
                      <a:pt x="8642" y="6055"/>
                      <a:pt x="8632" y="6045"/>
                      <a:pt x="8632" y="6031"/>
                    </a:cubicBezTo>
                    <a:cubicBezTo>
                      <a:pt x="8632" y="6018"/>
                      <a:pt x="8642" y="6007"/>
                      <a:pt x="8656" y="6007"/>
                    </a:cubicBezTo>
                    <a:close/>
                    <a:moveTo>
                      <a:pt x="8895" y="6015"/>
                    </a:moveTo>
                    <a:lnTo>
                      <a:pt x="8910" y="6015"/>
                    </a:lnTo>
                    <a:lnTo>
                      <a:pt x="8942" y="6015"/>
                    </a:lnTo>
                    <a:lnTo>
                      <a:pt x="8958" y="6015"/>
                    </a:lnTo>
                    <a:lnTo>
                      <a:pt x="8982" y="6015"/>
                    </a:lnTo>
                    <a:lnTo>
                      <a:pt x="8991" y="6015"/>
                    </a:lnTo>
                    <a:cubicBezTo>
                      <a:pt x="9004" y="6015"/>
                      <a:pt x="9015" y="6026"/>
                      <a:pt x="9015" y="6039"/>
                    </a:cubicBezTo>
                    <a:cubicBezTo>
                      <a:pt x="9015" y="6053"/>
                      <a:pt x="9004" y="6063"/>
                      <a:pt x="8991" y="6063"/>
                    </a:cubicBezTo>
                    <a:lnTo>
                      <a:pt x="8982" y="6063"/>
                    </a:lnTo>
                    <a:lnTo>
                      <a:pt x="8958" y="6063"/>
                    </a:lnTo>
                    <a:lnTo>
                      <a:pt x="8942" y="6063"/>
                    </a:lnTo>
                    <a:lnTo>
                      <a:pt x="8910" y="6063"/>
                    </a:lnTo>
                    <a:lnTo>
                      <a:pt x="8895" y="6063"/>
                    </a:lnTo>
                    <a:cubicBezTo>
                      <a:pt x="8882" y="6063"/>
                      <a:pt x="8871" y="6053"/>
                      <a:pt x="8871" y="6039"/>
                    </a:cubicBezTo>
                    <a:cubicBezTo>
                      <a:pt x="8871" y="6026"/>
                      <a:pt x="8882" y="6015"/>
                      <a:pt x="8895" y="6015"/>
                    </a:cubicBezTo>
                    <a:close/>
                    <a:moveTo>
                      <a:pt x="9135" y="6015"/>
                    </a:moveTo>
                    <a:lnTo>
                      <a:pt x="9145" y="6015"/>
                    </a:lnTo>
                    <a:lnTo>
                      <a:pt x="9187" y="6024"/>
                    </a:lnTo>
                    <a:lnTo>
                      <a:pt x="9182" y="6023"/>
                    </a:lnTo>
                    <a:lnTo>
                      <a:pt x="9198" y="6023"/>
                    </a:lnTo>
                    <a:lnTo>
                      <a:pt x="9230" y="6023"/>
                    </a:lnTo>
                    <a:cubicBezTo>
                      <a:pt x="9243" y="6023"/>
                      <a:pt x="9254" y="6034"/>
                      <a:pt x="9254" y="6047"/>
                    </a:cubicBezTo>
                    <a:cubicBezTo>
                      <a:pt x="9254" y="6061"/>
                      <a:pt x="9243" y="6071"/>
                      <a:pt x="9230" y="6071"/>
                    </a:cubicBezTo>
                    <a:lnTo>
                      <a:pt x="9198" y="6071"/>
                    </a:lnTo>
                    <a:lnTo>
                      <a:pt x="9180" y="6071"/>
                    </a:lnTo>
                    <a:lnTo>
                      <a:pt x="9138" y="6063"/>
                    </a:lnTo>
                    <a:lnTo>
                      <a:pt x="9142" y="6063"/>
                    </a:lnTo>
                    <a:lnTo>
                      <a:pt x="9135" y="6063"/>
                    </a:lnTo>
                    <a:cubicBezTo>
                      <a:pt x="9122" y="6063"/>
                      <a:pt x="9111" y="6053"/>
                      <a:pt x="9111" y="6039"/>
                    </a:cubicBezTo>
                    <a:cubicBezTo>
                      <a:pt x="9111" y="6026"/>
                      <a:pt x="9122" y="6015"/>
                      <a:pt x="9135" y="6015"/>
                    </a:cubicBezTo>
                    <a:close/>
                    <a:moveTo>
                      <a:pt x="9374" y="6023"/>
                    </a:moveTo>
                    <a:lnTo>
                      <a:pt x="9374" y="6023"/>
                    </a:lnTo>
                    <a:lnTo>
                      <a:pt x="9390" y="6023"/>
                    </a:lnTo>
                    <a:lnTo>
                      <a:pt x="9414" y="6023"/>
                    </a:lnTo>
                    <a:lnTo>
                      <a:pt x="9430" y="6023"/>
                    </a:lnTo>
                    <a:lnTo>
                      <a:pt x="9470" y="6023"/>
                    </a:lnTo>
                    <a:cubicBezTo>
                      <a:pt x="9483" y="6023"/>
                      <a:pt x="9494" y="6034"/>
                      <a:pt x="9494" y="6047"/>
                    </a:cubicBezTo>
                    <a:cubicBezTo>
                      <a:pt x="9494" y="6061"/>
                      <a:pt x="9483" y="6071"/>
                      <a:pt x="9470" y="6071"/>
                    </a:cubicBezTo>
                    <a:lnTo>
                      <a:pt x="9430" y="6071"/>
                    </a:lnTo>
                    <a:lnTo>
                      <a:pt x="9414" y="6071"/>
                    </a:lnTo>
                    <a:lnTo>
                      <a:pt x="9390" y="6071"/>
                    </a:lnTo>
                    <a:lnTo>
                      <a:pt x="9374" y="6071"/>
                    </a:lnTo>
                    <a:lnTo>
                      <a:pt x="9374" y="6071"/>
                    </a:lnTo>
                    <a:cubicBezTo>
                      <a:pt x="9361" y="6071"/>
                      <a:pt x="9350" y="6061"/>
                      <a:pt x="9350" y="6047"/>
                    </a:cubicBezTo>
                    <a:cubicBezTo>
                      <a:pt x="9350" y="6034"/>
                      <a:pt x="9361" y="6023"/>
                      <a:pt x="9374" y="6023"/>
                    </a:cubicBezTo>
                    <a:close/>
                    <a:moveTo>
                      <a:pt x="9614" y="6023"/>
                    </a:moveTo>
                    <a:lnTo>
                      <a:pt x="9622" y="6023"/>
                    </a:lnTo>
                    <a:lnTo>
                      <a:pt x="9662" y="6023"/>
                    </a:lnTo>
                    <a:lnTo>
                      <a:pt x="9678" y="6023"/>
                    </a:lnTo>
                    <a:lnTo>
                      <a:pt x="9702" y="6023"/>
                    </a:lnTo>
                    <a:lnTo>
                      <a:pt x="9710" y="6023"/>
                    </a:lnTo>
                    <a:cubicBezTo>
                      <a:pt x="9723" y="6023"/>
                      <a:pt x="9734" y="6034"/>
                      <a:pt x="9734" y="6047"/>
                    </a:cubicBezTo>
                    <a:cubicBezTo>
                      <a:pt x="9734" y="6061"/>
                      <a:pt x="9723" y="6071"/>
                      <a:pt x="9710" y="6071"/>
                    </a:cubicBezTo>
                    <a:lnTo>
                      <a:pt x="9702" y="6071"/>
                    </a:lnTo>
                    <a:lnTo>
                      <a:pt x="9678" y="6071"/>
                    </a:lnTo>
                    <a:lnTo>
                      <a:pt x="9662" y="6071"/>
                    </a:lnTo>
                    <a:lnTo>
                      <a:pt x="9622" y="6071"/>
                    </a:lnTo>
                    <a:lnTo>
                      <a:pt x="9614" y="6071"/>
                    </a:lnTo>
                    <a:cubicBezTo>
                      <a:pt x="9601" y="6071"/>
                      <a:pt x="9590" y="6061"/>
                      <a:pt x="9590" y="6047"/>
                    </a:cubicBezTo>
                    <a:cubicBezTo>
                      <a:pt x="9590" y="6034"/>
                      <a:pt x="9601" y="6023"/>
                      <a:pt x="9614" y="6023"/>
                    </a:cubicBezTo>
                    <a:close/>
                    <a:moveTo>
                      <a:pt x="9852" y="6031"/>
                    </a:moveTo>
                    <a:lnTo>
                      <a:pt x="9862" y="6031"/>
                    </a:lnTo>
                    <a:lnTo>
                      <a:pt x="9894" y="6031"/>
                    </a:lnTo>
                    <a:lnTo>
                      <a:pt x="9910" y="6031"/>
                    </a:lnTo>
                    <a:lnTo>
                      <a:pt x="9948" y="6031"/>
                    </a:lnTo>
                    <a:cubicBezTo>
                      <a:pt x="9962" y="6031"/>
                      <a:pt x="9972" y="6042"/>
                      <a:pt x="9972" y="6055"/>
                    </a:cubicBezTo>
                    <a:cubicBezTo>
                      <a:pt x="9972" y="6069"/>
                      <a:pt x="9962" y="6079"/>
                      <a:pt x="9948" y="6079"/>
                    </a:cubicBezTo>
                    <a:lnTo>
                      <a:pt x="9910" y="6079"/>
                    </a:lnTo>
                    <a:lnTo>
                      <a:pt x="9894" y="6079"/>
                    </a:lnTo>
                    <a:lnTo>
                      <a:pt x="9862" y="6079"/>
                    </a:lnTo>
                    <a:lnTo>
                      <a:pt x="9852" y="6079"/>
                    </a:lnTo>
                    <a:cubicBezTo>
                      <a:pt x="9839" y="6079"/>
                      <a:pt x="9828" y="6069"/>
                      <a:pt x="9828" y="6055"/>
                    </a:cubicBezTo>
                    <a:cubicBezTo>
                      <a:pt x="9828" y="6042"/>
                      <a:pt x="9839" y="6031"/>
                      <a:pt x="9852" y="6031"/>
                    </a:cubicBezTo>
                    <a:close/>
                    <a:moveTo>
                      <a:pt x="10092" y="6031"/>
                    </a:moveTo>
                    <a:lnTo>
                      <a:pt x="10094" y="6031"/>
                    </a:lnTo>
                    <a:lnTo>
                      <a:pt x="10110" y="6031"/>
                    </a:lnTo>
                    <a:lnTo>
                      <a:pt x="10134" y="6031"/>
                    </a:lnTo>
                    <a:lnTo>
                      <a:pt x="10150" y="6031"/>
                    </a:lnTo>
                    <a:lnTo>
                      <a:pt x="10182" y="6031"/>
                    </a:lnTo>
                    <a:lnTo>
                      <a:pt x="10188" y="6031"/>
                    </a:lnTo>
                    <a:cubicBezTo>
                      <a:pt x="10202" y="6031"/>
                      <a:pt x="10212" y="6042"/>
                      <a:pt x="10212" y="6055"/>
                    </a:cubicBezTo>
                    <a:cubicBezTo>
                      <a:pt x="10212" y="6069"/>
                      <a:pt x="10202" y="6079"/>
                      <a:pt x="10188" y="6079"/>
                    </a:cubicBezTo>
                    <a:lnTo>
                      <a:pt x="10182" y="6079"/>
                    </a:lnTo>
                    <a:lnTo>
                      <a:pt x="10150" y="6079"/>
                    </a:lnTo>
                    <a:lnTo>
                      <a:pt x="10134" y="6079"/>
                    </a:lnTo>
                    <a:lnTo>
                      <a:pt x="10110" y="6079"/>
                    </a:lnTo>
                    <a:lnTo>
                      <a:pt x="10094" y="6079"/>
                    </a:lnTo>
                    <a:lnTo>
                      <a:pt x="10092" y="6079"/>
                    </a:lnTo>
                    <a:cubicBezTo>
                      <a:pt x="10079" y="6079"/>
                      <a:pt x="10068" y="6069"/>
                      <a:pt x="10068" y="6055"/>
                    </a:cubicBezTo>
                    <a:cubicBezTo>
                      <a:pt x="10068" y="6042"/>
                      <a:pt x="10079" y="6031"/>
                      <a:pt x="10092" y="6031"/>
                    </a:cubicBezTo>
                    <a:close/>
                    <a:moveTo>
                      <a:pt x="10332" y="6031"/>
                    </a:moveTo>
                    <a:lnTo>
                      <a:pt x="10342" y="6031"/>
                    </a:lnTo>
                    <a:lnTo>
                      <a:pt x="10382" y="6031"/>
                    </a:lnTo>
                    <a:lnTo>
                      <a:pt x="10398" y="6031"/>
                    </a:lnTo>
                    <a:lnTo>
                      <a:pt x="10422" y="6031"/>
                    </a:lnTo>
                    <a:lnTo>
                      <a:pt x="10428" y="6031"/>
                    </a:lnTo>
                    <a:cubicBezTo>
                      <a:pt x="10442" y="6031"/>
                      <a:pt x="10452" y="6042"/>
                      <a:pt x="10452" y="6055"/>
                    </a:cubicBezTo>
                    <a:cubicBezTo>
                      <a:pt x="10452" y="6069"/>
                      <a:pt x="10442" y="6079"/>
                      <a:pt x="10428" y="6079"/>
                    </a:cubicBezTo>
                    <a:lnTo>
                      <a:pt x="10422" y="6079"/>
                    </a:lnTo>
                    <a:lnTo>
                      <a:pt x="10398" y="6079"/>
                    </a:lnTo>
                    <a:lnTo>
                      <a:pt x="10382" y="6079"/>
                    </a:lnTo>
                    <a:lnTo>
                      <a:pt x="10342" y="6079"/>
                    </a:lnTo>
                    <a:lnTo>
                      <a:pt x="10332" y="6079"/>
                    </a:lnTo>
                    <a:cubicBezTo>
                      <a:pt x="10319" y="6079"/>
                      <a:pt x="10308" y="6069"/>
                      <a:pt x="10308" y="6055"/>
                    </a:cubicBezTo>
                    <a:cubicBezTo>
                      <a:pt x="10308" y="6042"/>
                      <a:pt x="10319" y="6031"/>
                      <a:pt x="10332" y="6031"/>
                    </a:cubicBezTo>
                    <a:close/>
                    <a:moveTo>
                      <a:pt x="10572" y="6031"/>
                    </a:moveTo>
                    <a:lnTo>
                      <a:pt x="10582" y="6031"/>
                    </a:lnTo>
                    <a:lnTo>
                      <a:pt x="10614" y="6031"/>
                    </a:lnTo>
                    <a:lnTo>
                      <a:pt x="10630" y="6031"/>
                    </a:lnTo>
                    <a:lnTo>
                      <a:pt x="10668" y="6031"/>
                    </a:lnTo>
                    <a:cubicBezTo>
                      <a:pt x="10682" y="6031"/>
                      <a:pt x="10692" y="6042"/>
                      <a:pt x="10692" y="6055"/>
                    </a:cubicBezTo>
                    <a:cubicBezTo>
                      <a:pt x="10692" y="6069"/>
                      <a:pt x="10682" y="6079"/>
                      <a:pt x="10668" y="6079"/>
                    </a:cubicBezTo>
                    <a:lnTo>
                      <a:pt x="10630" y="6079"/>
                    </a:lnTo>
                    <a:lnTo>
                      <a:pt x="10614" y="6079"/>
                    </a:lnTo>
                    <a:lnTo>
                      <a:pt x="10582" y="6079"/>
                    </a:lnTo>
                    <a:lnTo>
                      <a:pt x="10572" y="6079"/>
                    </a:lnTo>
                    <a:cubicBezTo>
                      <a:pt x="10559" y="6079"/>
                      <a:pt x="10548" y="6069"/>
                      <a:pt x="10548" y="6055"/>
                    </a:cubicBezTo>
                    <a:cubicBezTo>
                      <a:pt x="10548" y="6042"/>
                      <a:pt x="10559" y="6031"/>
                      <a:pt x="10572" y="6031"/>
                    </a:cubicBezTo>
                    <a:close/>
                    <a:moveTo>
                      <a:pt x="10816" y="6039"/>
                    </a:moveTo>
                    <a:lnTo>
                      <a:pt x="10819" y="6040"/>
                    </a:lnTo>
                    <a:lnTo>
                      <a:pt x="10814" y="6039"/>
                    </a:lnTo>
                    <a:lnTo>
                      <a:pt x="10830" y="6039"/>
                    </a:lnTo>
                    <a:lnTo>
                      <a:pt x="10854" y="6039"/>
                    </a:lnTo>
                    <a:lnTo>
                      <a:pt x="10870" y="6039"/>
                    </a:lnTo>
                    <a:lnTo>
                      <a:pt x="10902" y="6039"/>
                    </a:lnTo>
                    <a:lnTo>
                      <a:pt x="10907" y="6039"/>
                    </a:lnTo>
                    <a:cubicBezTo>
                      <a:pt x="10921" y="6039"/>
                      <a:pt x="10931" y="6050"/>
                      <a:pt x="10931" y="6063"/>
                    </a:cubicBezTo>
                    <a:cubicBezTo>
                      <a:pt x="10931" y="6077"/>
                      <a:pt x="10921" y="6087"/>
                      <a:pt x="10907" y="6087"/>
                    </a:cubicBezTo>
                    <a:lnTo>
                      <a:pt x="10902" y="6087"/>
                    </a:lnTo>
                    <a:lnTo>
                      <a:pt x="10870" y="6087"/>
                    </a:lnTo>
                    <a:lnTo>
                      <a:pt x="10854" y="6087"/>
                    </a:lnTo>
                    <a:lnTo>
                      <a:pt x="10830" y="6087"/>
                    </a:lnTo>
                    <a:lnTo>
                      <a:pt x="10812" y="6087"/>
                    </a:lnTo>
                    <a:lnTo>
                      <a:pt x="10807" y="6086"/>
                    </a:lnTo>
                    <a:cubicBezTo>
                      <a:pt x="10794" y="6084"/>
                      <a:pt x="10785" y="6071"/>
                      <a:pt x="10788" y="6058"/>
                    </a:cubicBezTo>
                    <a:cubicBezTo>
                      <a:pt x="10791" y="6045"/>
                      <a:pt x="10803" y="6037"/>
                      <a:pt x="10816" y="6039"/>
                    </a:cubicBezTo>
                    <a:close/>
                    <a:moveTo>
                      <a:pt x="11051" y="6039"/>
                    </a:moveTo>
                    <a:lnTo>
                      <a:pt x="11062" y="6039"/>
                    </a:lnTo>
                    <a:lnTo>
                      <a:pt x="11102" y="6039"/>
                    </a:lnTo>
                    <a:lnTo>
                      <a:pt x="11118" y="6039"/>
                    </a:lnTo>
                    <a:lnTo>
                      <a:pt x="11142" y="6039"/>
                    </a:lnTo>
                    <a:lnTo>
                      <a:pt x="11147" y="6039"/>
                    </a:lnTo>
                    <a:cubicBezTo>
                      <a:pt x="11161" y="6039"/>
                      <a:pt x="11171" y="6050"/>
                      <a:pt x="11171" y="6063"/>
                    </a:cubicBezTo>
                    <a:cubicBezTo>
                      <a:pt x="11171" y="6077"/>
                      <a:pt x="11161" y="6087"/>
                      <a:pt x="11147" y="6087"/>
                    </a:cubicBezTo>
                    <a:lnTo>
                      <a:pt x="11142" y="6087"/>
                    </a:lnTo>
                    <a:lnTo>
                      <a:pt x="11118" y="6087"/>
                    </a:lnTo>
                    <a:lnTo>
                      <a:pt x="11102" y="6087"/>
                    </a:lnTo>
                    <a:lnTo>
                      <a:pt x="11062" y="6087"/>
                    </a:lnTo>
                    <a:lnTo>
                      <a:pt x="11051" y="6087"/>
                    </a:lnTo>
                    <a:cubicBezTo>
                      <a:pt x="11038" y="6087"/>
                      <a:pt x="11027" y="6077"/>
                      <a:pt x="11027" y="6063"/>
                    </a:cubicBezTo>
                    <a:cubicBezTo>
                      <a:pt x="11027" y="6050"/>
                      <a:pt x="11038" y="6039"/>
                      <a:pt x="11051" y="6039"/>
                    </a:cubicBezTo>
                    <a:close/>
                    <a:moveTo>
                      <a:pt x="11291" y="6039"/>
                    </a:moveTo>
                    <a:lnTo>
                      <a:pt x="11294" y="6039"/>
                    </a:lnTo>
                    <a:lnTo>
                      <a:pt x="11302" y="6039"/>
                    </a:lnTo>
                    <a:lnTo>
                      <a:pt x="11334" y="6039"/>
                    </a:lnTo>
                    <a:lnTo>
                      <a:pt x="11350" y="6039"/>
                    </a:lnTo>
                    <a:lnTo>
                      <a:pt x="11387" y="6039"/>
                    </a:lnTo>
                    <a:cubicBezTo>
                      <a:pt x="11401" y="6039"/>
                      <a:pt x="11411" y="6050"/>
                      <a:pt x="11411" y="6063"/>
                    </a:cubicBezTo>
                    <a:cubicBezTo>
                      <a:pt x="11411" y="6077"/>
                      <a:pt x="11401" y="6087"/>
                      <a:pt x="11387" y="6087"/>
                    </a:cubicBezTo>
                    <a:lnTo>
                      <a:pt x="11350" y="6087"/>
                    </a:lnTo>
                    <a:lnTo>
                      <a:pt x="11334" y="6087"/>
                    </a:lnTo>
                    <a:lnTo>
                      <a:pt x="11302" y="6087"/>
                    </a:lnTo>
                    <a:lnTo>
                      <a:pt x="11294" y="6087"/>
                    </a:lnTo>
                    <a:lnTo>
                      <a:pt x="11291" y="6087"/>
                    </a:lnTo>
                    <a:cubicBezTo>
                      <a:pt x="11278" y="6087"/>
                      <a:pt x="11267" y="6077"/>
                      <a:pt x="11267" y="6063"/>
                    </a:cubicBezTo>
                    <a:cubicBezTo>
                      <a:pt x="11267" y="6050"/>
                      <a:pt x="11278" y="6039"/>
                      <a:pt x="11291" y="6039"/>
                    </a:cubicBezTo>
                    <a:close/>
                    <a:moveTo>
                      <a:pt x="11531" y="6039"/>
                    </a:moveTo>
                    <a:lnTo>
                      <a:pt x="11534" y="6039"/>
                    </a:lnTo>
                    <a:lnTo>
                      <a:pt x="11550" y="6039"/>
                    </a:lnTo>
                    <a:lnTo>
                      <a:pt x="11582" y="6039"/>
                    </a:lnTo>
                    <a:lnTo>
                      <a:pt x="11590" y="6039"/>
                    </a:lnTo>
                    <a:lnTo>
                      <a:pt x="11622" y="6039"/>
                    </a:lnTo>
                    <a:lnTo>
                      <a:pt x="11627" y="6039"/>
                    </a:lnTo>
                    <a:cubicBezTo>
                      <a:pt x="11641" y="6039"/>
                      <a:pt x="11651" y="6050"/>
                      <a:pt x="11651" y="6063"/>
                    </a:cubicBezTo>
                    <a:cubicBezTo>
                      <a:pt x="11651" y="6077"/>
                      <a:pt x="11641" y="6087"/>
                      <a:pt x="11627" y="6087"/>
                    </a:cubicBezTo>
                    <a:lnTo>
                      <a:pt x="11622" y="6087"/>
                    </a:lnTo>
                    <a:lnTo>
                      <a:pt x="11590" y="6087"/>
                    </a:lnTo>
                    <a:lnTo>
                      <a:pt x="11582" y="6087"/>
                    </a:lnTo>
                    <a:lnTo>
                      <a:pt x="11550" y="6087"/>
                    </a:lnTo>
                    <a:lnTo>
                      <a:pt x="11534" y="6087"/>
                    </a:lnTo>
                    <a:lnTo>
                      <a:pt x="11531" y="6087"/>
                    </a:lnTo>
                    <a:cubicBezTo>
                      <a:pt x="11518" y="6087"/>
                      <a:pt x="11507" y="6077"/>
                      <a:pt x="11507" y="6063"/>
                    </a:cubicBezTo>
                    <a:cubicBezTo>
                      <a:pt x="11507" y="6050"/>
                      <a:pt x="11518" y="6039"/>
                      <a:pt x="11531" y="6039"/>
                    </a:cubicBezTo>
                    <a:close/>
                    <a:moveTo>
                      <a:pt x="11771" y="6039"/>
                    </a:moveTo>
                    <a:lnTo>
                      <a:pt x="11782" y="6039"/>
                    </a:lnTo>
                    <a:lnTo>
                      <a:pt x="11822" y="6039"/>
                    </a:lnTo>
                    <a:lnTo>
                      <a:pt x="11838" y="6039"/>
                    </a:lnTo>
                    <a:lnTo>
                      <a:pt x="11867" y="6039"/>
                    </a:lnTo>
                    <a:cubicBezTo>
                      <a:pt x="11881" y="6039"/>
                      <a:pt x="11891" y="6050"/>
                      <a:pt x="11891" y="6063"/>
                    </a:cubicBezTo>
                    <a:cubicBezTo>
                      <a:pt x="11891" y="6077"/>
                      <a:pt x="11881" y="6087"/>
                      <a:pt x="11867" y="6087"/>
                    </a:cubicBezTo>
                    <a:lnTo>
                      <a:pt x="11838" y="6087"/>
                    </a:lnTo>
                    <a:lnTo>
                      <a:pt x="11822" y="6087"/>
                    </a:lnTo>
                    <a:lnTo>
                      <a:pt x="11782" y="6087"/>
                    </a:lnTo>
                    <a:lnTo>
                      <a:pt x="11771" y="6087"/>
                    </a:lnTo>
                    <a:cubicBezTo>
                      <a:pt x="11758" y="6087"/>
                      <a:pt x="11747" y="6077"/>
                      <a:pt x="11747" y="6063"/>
                    </a:cubicBezTo>
                    <a:cubicBezTo>
                      <a:pt x="11747" y="6050"/>
                      <a:pt x="11758" y="6039"/>
                      <a:pt x="11771" y="6039"/>
                    </a:cubicBezTo>
                    <a:close/>
                    <a:moveTo>
                      <a:pt x="12011" y="6039"/>
                    </a:moveTo>
                    <a:lnTo>
                      <a:pt x="12014" y="6039"/>
                    </a:lnTo>
                    <a:lnTo>
                      <a:pt x="12022" y="6039"/>
                    </a:lnTo>
                    <a:lnTo>
                      <a:pt x="12054" y="6039"/>
                    </a:lnTo>
                    <a:lnTo>
                      <a:pt x="12070" y="6039"/>
                    </a:lnTo>
                    <a:lnTo>
                      <a:pt x="12107" y="6039"/>
                    </a:lnTo>
                    <a:cubicBezTo>
                      <a:pt x="12121" y="6039"/>
                      <a:pt x="12131" y="6050"/>
                      <a:pt x="12131" y="6063"/>
                    </a:cubicBezTo>
                    <a:cubicBezTo>
                      <a:pt x="12131" y="6077"/>
                      <a:pt x="12121" y="6087"/>
                      <a:pt x="12107" y="6087"/>
                    </a:cubicBezTo>
                    <a:lnTo>
                      <a:pt x="12070" y="6087"/>
                    </a:lnTo>
                    <a:lnTo>
                      <a:pt x="12054" y="6087"/>
                    </a:lnTo>
                    <a:lnTo>
                      <a:pt x="12022" y="6087"/>
                    </a:lnTo>
                    <a:lnTo>
                      <a:pt x="12014" y="6087"/>
                    </a:lnTo>
                    <a:lnTo>
                      <a:pt x="12011" y="6087"/>
                    </a:lnTo>
                    <a:cubicBezTo>
                      <a:pt x="11998" y="6087"/>
                      <a:pt x="11987" y="6077"/>
                      <a:pt x="11987" y="6063"/>
                    </a:cubicBezTo>
                    <a:cubicBezTo>
                      <a:pt x="11987" y="6050"/>
                      <a:pt x="11998" y="6039"/>
                      <a:pt x="12011" y="6039"/>
                    </a:cubicBezTo>
                    <a:close/>
                    <a:moveTo>
                      <a:pt x="12251" y="6039"/>
                    </a:moveTo>
                    <a:lnTo>
                      <a:pt x="12254" y="6039"/>
                    </a:lnTo>
                    <a:lnTo>
                      <a:pt x="12270" y="6039"/>
                    </a:lnTo>
                    <a:lnTo>
                      <a:pt x="12302" y="6039"/>
                    </a:lnTo>
                    <a:lnTo>
                      <a:pt x="12310" y="6039"/>
                    </a:lnTo>
                    <a:lnTo>
                      <a:pt x="12342" y="6039"/>
                    </a:lnTo>
                    <a:lnTo>
                      <a:pt x="12347" y="6039"/>
                    </a:lnTo>
                    <a:cubicBezTo>
                      <a:pt x="12361" y="6039"/>
                      <a:pt x="12371" y="6050"/>
                      <a:pt x="12371" y="6063"/>
                    </a:cubicBezTo>
                    <a:cubicBezTo>
                      <a:pt x="12371" y="6077"/>
                      <a:pt x="12361" y="6087"/>
                      <a:pt x="12347" y="6087"/>
                    </a:cubicBezTo>
                    <a:lnTo>
                      <a:pt x="12342" y="6087"/>
                    </a:lnTo>
                    <a:lnTo>
                      <a:pt x="12310" y="6087"/>
                    </a:lnTo>
                    <a:lnTo>
                      <a:pt x="12302" y="6087"/>
                    </a:lnTo>
                    <a:lnTo>
                      <a:pt x="12270" y="6087"/>
                    </a:lnTo>
                    <a:lnTo>
                      <a:pt x="12254" y="6087"/>
                    </a:lnTo>
                    <a:lnTo>
                      <a:pt x="12251" y="6087"/>
                    </a:lnTo>
                    <a:cubicBezTo>
                      <a:pt x="12238" y="6087"/>
                      <a:pt x="12227" y="6077"/>
                      <a:pt x="12227" y="6063"/>
                    </a:cubicBezTo>
                    <a:cubicBezTo>
                      <a:pt x="12227" y="6050"/>
                      <a:pt x="12238" y="6039"/>
                      <a:pt x="12251" y="6039"/>
                    </a:cubicBezTo>
                    <a:close/>
                    <a:moveTo>
                      <a:pt x="12491" y="6039"/>
                    </a:moveTo>
                    <a:lnTo>
                      <a:pt x="12502" y="6039"/>
                    </a:lnTo>
                    <a:lnTo>
                      <a:pt x="12542" y="6039"/>
                    </a:lnTo>
                    <a:lnTo>
                      <a:pt x="12558" y="6039"/>
                    </a:lnTo>
                    <a:lnTo>
                      <a:pt x="12587" y="6039"/>
                    </a:lnTo>
                    <a:cubicBezTo>
                      <a:pt x="12601" y="6039"/>
                      <a:pt x="12611" y="6050"/>
                      <a:pt x="12611" y="6063"/>
                    </a:cubicBezTo>
                    <a:cubicBezTo>
                      <a:pt x="12611" y="6077"/>
                      <a:pt x="12601" y="6087"/>
                      <a:pt x="12587" y="6087"/>
                    </a:cubicBezTo>
                    <a:lnTo>
                      <a:pt x="12558" y="6087"/>
                    </a:lnTo>
                    <a:lnTo>
                      <a:pt x="12542" y="6087"/>
                    </a:lnTo>
                    <a:lnTo>
                      <a:pt x="12502" y="6087"/>
                    </a:lnTo>
                    <a:lnTo>
                      <a:pt x="12491" y="6087"/>
                    </a:lnTo>
                    <a:cubicBezTo>
                      <a:pt x="12478" y="6087"/>
                      <a:pt x="12467" y="6077"/>
                      <a:pt x="12467" y="6063"/>
                    </a:cubicBezTo>
                    <a:cubicBezTo>
                      <a:pt x="12467" y="6050"/>
                      <a:pt x="12478" y="6039"/>
                      <a:pt x="12491" y="6039"/>
                    </a:cubicBezTo>
                    <a:close/>
                    <a:moveTo>
                      <a:pt x="12731" y="6039"/>
                    </a:moveTo>
                    <a:lnTo>
                      <a:pt x="12734" y="6039"/>
                    </a:lnTo>
                    <a:lnTo>
                      <a:pt x="12742" y="6039"/>
                    </a:lnTo>
                    <a:lnTo>
                      <a:pt x="12774" y="6039"/>
                    </a:lnTo>
                    <a:lnTo>
                      <a:pt x="12790" y="6039"/>
                    </a:lnTo>
                    <a:lnTo>
                      <a:pt x="12827" y="6039"/>
                    </a:lnTo>
                    <a:cubicBezTo>
                      <a:pt x="12841" y="6039"/>
                      <a:pt x="12851" y="6050"/>
                      <a:pt x="12851" y="6063"/>
                    </a:cubicBezTo>
                    <a:cubicBezTo>
                      <a:pt x="12851" y="6077"/>
                      <a:pt x="12841" y="6087"/>
                      <a:pt x="12827" y="6087"/>
                    </a:cubicBezTo>
                    <a:lnTo>
                      <a:pt x="12790" y="6087"/>
                    </a:lnTo>
                    <a:lnTo>
                      <a:pt x="12774" y="6087"/>
                    </a:lnTo>
                    <a:lnTo>
                      <a:pt x="12742" y="6087"/>
                    </a:lnTo>
                    <a:lnTo>
                      <a:pt x="12734" y="6087"/>
                    </a:lnTo>
                    <a:lnTo>
                      <a:pt x="12731" y="6087"/>
                    </a:lnTo>
                    <a:cubicBezTo>
                      <a:pt x="12718" y="6087"/>
                      <a:pt x="12707" y="6077"/>
                      <a:pt x="12707" y="6063"/>
                    </a:cubicBezTo>
                    <a:cubicBezTo>
                      <a:pt x="12707" y="6050"/>
                      <a:pt x="12718" y="6039"/>
                      <a:pt x="12731" y="6039"/>
                    </a:cubicBezTo>
                    <a:close/>
                    <a:moveTo>
                      <a:pt x="12971" y="6039"/>
                    </a:moveTo>
                    <a:lnTo>
                      <a:pt x="12974" y="6039"/>
                    </a:lnTo>
                    <a:lnTo>
                      <a:pt x="12990" y="6039"/>
                    </a:lnTo>
                    <a:lnTo>
                      <a:pt x="13022" y="6039"/>
                    </a:lnTo>
                    <a:lnTo>
                      <a:pt x="13038" y="6039"/>
                    </a:lnTo>
                    <a:lnTo>
                      <a:pt x="13062" y="6039"/>
                    </a:lnTo>
                    <a:lnTo>
                      <a:pt x="13067" y="6039"/>
                    </a:lnTo>
                    <a:cubicBezTo>
                      <a:pt x="13081" y="6039"/>
                      <a:pt x="13091" y="6050"/>
                      <a:pt x="13091" y="6063"/>
                    </a:cubicBezTo>
                    <a:cubicBezTo>
                      <a:pt x="13091" y="6077"/>
                      <a:pt x="13081" y="6087"/>
                      <a:pt x="13067" y="6087"/>
                    </a:cubicBezTo>
                    <a:lnTo>
                      <a:pt x="13062" y="6087"/>
                    </a:lnTo>
                    <a:lnTo>
                      <a:pt x="13038" y="6087"/>
                    </a:lnTo>
                    <a:lnTo>
                      <a:pt x="13022" y="6087"/>
                    </a:lnTo>
                    <a:lnTo>
                      <a:pt x="12990" y="6087"/>
                    </a:lnTo>
                    <a:lnTo>
                      <a:pt x="12974" y="6087"/>
                    </a:lnTo>
                    <a:lnTo>
                      <a:pt x="12971" y="6087"/>
                    </a:lnTo>
                    <a:cubicBezTo>
                      <a:pt x="12958" y="6087"/>
                      <a:pt x="12947" y="6077"/>
                      <a:pt x="12947" y="6063"/>
                    </a:cubicBezTo>
                    <a:cubicBezTo>
                      <a:pt x="12947" y="6050"/>
                      <a:pt x="12958" y="6039"/>
                      <a:pt x="12971" y="6039"/>
                    </a:cubicBezTo>
                    <a:close/>
                    <a:moveTo>
                      <a:pt x="13211" y="6039"/>
                    </a:moveTo>
                    <a:lnTo>
                      <a:pt x="13222" y="6039"/>
                    </a:lnTo>
                    <a:lnTo>
                      <a:pt x="13262" y="6039"/>
                    </a:lnTo>
                    <a:lnTo>
                      <a:pt x="13278" y="6039"/>
                    </a:lnTo>
                    <a:lnTo>
                      <a:pt x="13307" y="6039"/>
                    </a:lnTo>
                    <a:cubicBezTo>
                      <a:pt x="13321" y="6039"/>
                      <a:pt x="13331" y="6050"/>
                      <a:pt x="13331" y="6063"/>
                    </a:cubicBezTo>
                    <a:cubicBezTo>
                      <a:pt x="13331" y="6077"/>
                      <a:pt x="13321" y="6087"/>
                      <a:pt x="13307" y="6087"/>
                    </a:cubicBezTo>
                    <a:lnTo>
                      <a:pt x="13278" y="6087"/>
                    </a:lnTo>
                    <a:lnTo>
                      <a:pt x="13262" y="6087"/>
                    </a:lnTo>
                    <a:lnTo>
                      <a:pt x="13222" y="6087"/>
                    </a:lnTo>
                    <a:lnTo>
                      <a:pt x="13211" y="6087"/>
                    </a:lnTo>
                    <a:cubicBezTo>
                      <a:pt x="13198" y="6087"/>
                      <a:pt x="13187" y="6077"/>
                      <a:pt x="13187" y="6063"/>
                    </a:cubicBezTo>
                    <a:cubicBezTo>
                      <a:pt x="13187" y="6050"/>
                      <a:pt x="13198" y="6039"/>
                      <a:pt x="13211" y="6039"/>
                    </a:cubicBezTo>
                    <a:close/>
                    <a:moveTo>
                      <a:pt x="13451" y="6039"/>
                    </a:moveTo>
                    <a:lnTo>
                      <a:pt x="13454" y="6039"/>
                    </a:lnTo>
                    <a:lnTo>
                      <a:pt x="13470" y="6039"/>
                    </a:lnTo>
                    <a:lnTo>
                      <a:pt x="13494" y="6039"/>
                    </a:lnTo>
                    <a:lnTo>
                      <a:pt x="13510" y="6039"/>
                    </a:lnTo>
                    <a:lnTo>
                      <a:pt x="13547" y="6039"/>
                    </a:lnTo>
                    <a:cubicBezTo>
                      <a:pt x="13561" y="6039"/>
                      <a:pt x="13571" y="6050"/>
                      <a:pt x="13571" y="6063"/>
                    </a:cubicBezTo>
                    <a:cubicBezTo>
                      <a:pt x="13571" y="6077"/>
                      <a:pt x="13561" y="6087"/>
                      <a:pt x="13547" y="6087"/>
                    </a:cubicBezTo>
                    <a:lnTo>
                      <a:pt x="13510" y="6087"/>
                    </a:lnTo>
                    <a:lnTo>
                      <a:pt x="13494" y="6087"/>
                    </a:lnTo>
                    <a:lnTo>
                      <a:pt x="13470" y="6087"/>
                    </a:lnTo>
                    <a:lnTo>
                      <a:pt x="13454" y="6087"/>
                    </a:lnTo>
                    <a:lnTo>
                      <a:pt x="13451" y="6087"/>
                    </a:lnTo>
                    <a:cubicBezTo>
                      <a:pt x="13438" y="6087"/>
                      <a:pt x="13427" y="6077"/>
                      <a:pt x="13427" y="6063"/>
                    </a:cubicBezTo>
                    <a:cubicBezTo>
                      <a:pt x="13427" y="6050"/>
                      <a:pt x="13438" y="6039"/>
                      <a:pt x="13451" y="6039"/>
                    </a:cubicBezTo>
                    <a:close/>
                    <a:moveTo>
                      <a:pt x="13691" y="6039"/>
                    </a:moveTo>
                    <a:lnTo>
                      <a:pt x="13694" y="6039"/>
                    </a:lnTo>
                    <a:lnTo>
                      <a:pt x="13710" y="6039"/>
                    </a:lnTo>
                    <a:lnTo>
                      <a:pt x="13742" y="6039"/>
                    </a:lnTo>
                    <a:lnTo>
                      <a:pt x="13758" y="6039"/>
                    </a:lnTo>
                    <a:lnTo>
                      <a:pt x="13782" y="6039"/>
                    </a:lnTo>
                    <a:lnTo>
                      <a:pt x="13787" y="6039"/>
                    </a:lnTo>
                    <a:cubicBezTo>
                      <a:pt x="13801" y="6039"/>
                      <a:pt x="13811" y="6050"/>
                      <a:pt x="13811" y="6063"/>
                    </a:cubicBezTo>
                    <a:cubicBezTo>
                      <a:pt x="13811" y="6077"/>
                      <a:pt x="13801" y="6087"/>
                      <a:pt x="13787" y="6087"/>
                    </a:cubicBezTo>
                    <a:lnTo>
                      <a:pt x="13782" y="6087"/>
                    </a:lnTo>
                    <a:lnTo>
                      <a:pt x="13758" y="6087"/>
                    </a:lnTo>
                    <a:lnTo>
                      <a:pt x="13742" y="6087"/>
                    </a:lnTo>
                    <a:lnTo>
                      <a:pt x="13710" y="6087"/>
                    </a:lnTo>
                    <a:lnTo>
                      <a:pt x="13694" y="6087"/>
                    </a:lnTo>
                    <a:lnTo>
                      <a:pt x="13691" y="6087"/>
                    </a:lnTo>
                    <a:cubicBezTo>
                      <a:pt x="13678" y="6087"/>
                      <a:pt x="13667" y="6077"/>
                      <a:pt x="13667" y="6063"/>
                    </a:cubicBezTo>
                    <a:cubicBezTo>
                      <a:pt x="13667" y="6050"/>
                      <a:pt x="13678" y="6039"/>
                      <a:pt x="13691" y="6039"/>
                    </a:cubicBezTo>
                    <a:close/>
                    <a:moveTo>
                      <a:pt x="13931" y="6039"/>
                    </a:moveTo>
                    <a:lnTo>
                      <a:pt x="13942" y="6039"/>
                    </a:lnTo>
                    <a:lnTo>
                      <a:pt x="13982" y="6039"/>
                    </a:lnTo>
                    <a:lnTo>
                      <a:pt x="13998" y="6039"/>
                    </a:lnTo>
                    <a:lnTo>
                      <a:pt x="14027" y="6039"/>
                    </a:lnTo>
                    <a:cubicBezTo>
                      <a:pt x="14041" y="6039"/>
                      <a:pt x="14051" y="6050"/>
                      <a:pt x="14051" y="6063"/>
                    </a:cubicBezTo>
                    <a:cubicBezTo>
                      <a:pt x="14051" y="6077"/>
                      <a:pt x="14041" y="6087"/>
                      <a:pt x="14027" y="6087"/>
                    </a:cubicBezTo>
                    <a:lnTo>
                      <a:pt x="13998" y="6087"/>
                    </a:lnTo>
                    <a:lnTo>
                      <a:pt x="13982" y="6087"/>
                    </a:lnTo>
                    <a:lnTo>
                      <a:pt x="13942" y="6087"/>
                    </a:lnTo>
                    <a:lnTo>
                      <a:pt x="13931" y="6087"/>
                    </a:lnTo>
                    <a:cubicBezTo>
                      <a:pt x="13918" y="6087"/>
                      <a:pt x="13907" y="6077"/>
                      <a:pt x="13907" y="6063"/>
                    </a:cubicBezTo>
                    <a:cubicBezTo>
                      <a:pt x="13907" y="6050"/>
                      <a:pt x="13918" y="6039"/>
                      <a:pt x="13931" y="6039"/>
                    </a:cubicBezTo>
                    <a:close/>
                    <a:moveTo>
                      <a:pt x="14171" y="6039"/>
                    </a:moveTo>
                    <a:lnTo>
                      <a:pt x="14174" y="6039"/>
                    </a:lnTo>
                    <a:lnTo>
                      <a:pt x="14190" y="6039"/>
                    </a:lnTo>
                    <a:lnTo>
                      <a:pt x="14214" y="6039"/>
                    </a:lnTo>
                    <a:lnTo>
                      <a:pt x="14230" y="6039"/>
                    </a:lnTo>
                    <a:lnTo>
                      <a:pt x="14267" y="6039"/>
                    </a:lnTo>
                    <a:cubicBezTo>
                      <a:pt x="14281" y="6039"/>
                      <a:pt x="14291" y="6050"/>
                      <a:pt x="14291" y="6063"/>
                    </a:cubicBezTo>
                    <a:cubicBezTo>
                      <a:pt x="14291" y="6077"/>
                      <a:pt x="14281" y="6087"/>
                      <a:pt x="14267" y="6087"/>
                    </a:cubicBezTo>
                    <a:lnTo>
                      <a:pt x="14230" y="6087"/>
                    </a:lnTo>
                    <a:lnTo>
                      <a:pt x="14214" y="6087"/>
                    </a:lnTo>
                    <a:lnTo>
                      <a:pt x="14190" y="6087"/>
                    </a:lnTo>
                    <a:lnTo>
                      <a:pt x="14174" y="6087"/>
                    </a:lnTo>
                    <a:lnTo>
                      <a:pt x="14171" y="6087"/>
                    </a:lnTo>
                    <a:cubicBezTo>
                      <a:pt x="14158" y="6087"/>
                      <a:pt x="14147" y="6077"/>
                      <a:pt x="14147" y="6063"/>
                    </a:cubicBezTo>
                    <a:cubicBezTo>
                      <a:pt x="14147" y="6050"/>
                      <a:pt x="14158" y="6039"/>
                      <a:pt x="14171" y="6039"/>
                    </a:cubicBezTo>
                    <a:close/>
                    <a:moveTo>
                      <a:pt x="14411" y="6039"/>
                    </a:moveTo>
                    <a:lnTo>
                      <a:pt x="14422" y="6039"/>
                    </a:lnTo>
                    <a:lnTo>
                      <a:pt x="14422" y="6087"/>
                    </a:lnTo>
                    <a:lnTo>
                      <a:pt x="14411" y="6087"/>
                    </a:lnTo>
                    <a:cubicBezTo>
                      <a:pt x="14398" y="6087"/>
                      <a:pt x="14387" y="6077"/>
                      <a:pt x="14387" y="6063"/>
                    </a:cubicBezTo>
                    <a:cubicBezTo>
                      <a:pt x="14387" y="6050"/>
                      <a:pt x="14398" y="6039"/>
                      <a:pt x="14411" y="60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82"/>
              <p:cNvSpPr>
                <a:spLocks/>
              </p:cNvSpPr>
              <p:nvPr/>
            </p:nvSpPr>
            <p:spPr bwMode="auto">
              <a:xfrm>
                <a:off x="788988" y="4443413"/>
                <a:ext cx="2743200" cy="363538"/>
              </a:xfrm>
              <a:custGeom>
                <a:avLst/>
                <a:gdLst>
                  <a:gd name="T0" fmla="*/ 27 w 1728"/>
                  <a:gd name="T1" fmla="*/ 0 h 229"/>
                  <a:gd name="T2" fmla="*/ 58 w 1728"/>
                  <a:gd name="T3" fmla="*/ 0 h 229"/>
                  <a:gd name="T4" fmla="*/ 91 w 1728"/>
                  <a:gd name="T5" fmla="*/ 0 h 229"/>
                  <a:gd name="T6" fmla="*/ 121 w 1728"/>
                  <a:gd name="T7" fmla="*/ 0 h 229"/>
                  <a:gd name="T8" fmla="*/ 153 w 1728"/>
                  <a:gd name="T9" fmla="*/ 0 h 229"/>
                  <a:gd name="T10" fmla="*/ 184 w 1728"/>
                  <a:gd name="T11" fmla="*/ 0 h 229"/>
                  <a:gd name="T12" fmla="*/ 218 w 1728"/>
                  <a:gd name="T13" fmla="*/ 0 h 229"/>
                  <a:gd name="T14" fmla="*/ 248 w 1728"/>
                  <a:gd name="T15" fmla="*/ 0 h 229"/>
                  <a:gd name="T16" fmla="*/ 281 w 1728"/>
                  <a:gd name="T17" fmla="*/ 0 h 229"/>
                  <a:gd name="T18" fmla="*/ 311 w 1728"/>
                  <a:gd name="T19" fmla="*/ 0 h 229"/>
                  <a:gd name="T20" fmla="*/ 343 w 1728"/>
                  <a:gd name="T21" fmla="*/ 0 h 229"/>
                  <a:gd name="T22" fmla="*/ 374 w 1728"/>
                  <a:gd name="T23" fmla="*/ 0 h 229"/>
                  <a:gd name="T24" fmla="*/ 408 w 1728"/>
                  <a:gd name="T25" fmla="*/ 0 h 229"/>
                  <a:gd name="T26" fmla="*/ 439 w 1728"/>
                  <a:gd name="T27" fmla="*/ 0 h 229"/>
                  <a:gd name="T28" fmla="*/ 471 w 1728"/>
                  <a:gd name="T29" fmla="*/ 0 h 229"/>
                  <a:gd name="T30" fmla="*/ 501 w 1728"/>
                  <a:gd name="T31" fmla="*/ 0 h 229"/>
                  <a:gd name="T32" fmla="*/ 534 w 1728"/>
                  <a:gd name="T33" fmla="*/ 0 h 229"/>
                  <a:gd name="T34" fmla="*/ 565 w 1728"/>
                  <a:gd name="T35" fmla="*/ 0 h 229"/>
                  <a:gd name="T36" fmla="*/ 598 w 1728"/>
                  <a:gd name="T37" fmla="*/ 1 h 229"/>
                  <a:gd name="T38" fmla="*/ 628 w 1728"/>
                  <a:gd name="T39" fmla="*/ 1 h 229"/>
                  <a:gd name="T40" fmla="*/ 660 w 1728"/>
                  <a:gd name="T41" fmla="*/ 2 h 229"/>
                  <a:gd name="T42" fmla="*/ 691 w 1728"/>
                  <a:gd name="T43" fmla="*/ 4 h 229"/>
                  <a:gd name="T44" fmla="*/ 719 w 1728"/>
                  <a:gd name="T45" fmla="*/ 6 h 229"/>
                  <a:gd name="T46" fmla="*/ 749 w 1728"/>
                  <a:gd name="T47" fmla="*/ 10 h 229"/>
                  <a:gd name="T48" fmla="*/ 776 w 1728"/>
                  <a:gd name="T49" fmla="*/ 16 h 229"/>
                  <a:gd name="T50" fmla="*/ 801 w 1728"/>
                  <a:gd name="T51" fmla="*/ 22 h 229"/>
                  <a:gd name="T52" fmla="*/ 826 w 1728"/>
                  <a:gd name="T53" fmla="*/ 33 h 229"/>
                  <a:gd name="T54" fmla="*/ 847 w 1728"/>
                  <a:gd name="T55" fmla="*/ 45 h 229"/>
                  <a:gd name="T56" fmla="*/ 864 w 1728"/>
                  <a:gd name="T57" fmla="*/ 56 h 229"/>
                  <a:gd name="T58" fmla="*/ 887 w 1728"/>
                  <a:gd name="T59" fmla="*/ 73 h 229"/>
                  <a:gd name="T60" fmla="*/ 902 w 1728"/>
                  <a:gd name="T61" fmla="*/ 87 h 229"/>
                  <a:gd name="T62" fmla="*/ 920 w 1728"/>
                  <a:gd name="T63" fmla="*/ 103 h 229"/>
                  <a:gd name="T64" fmla="*/ 935 w 1728"/>
                  <a:gd name="T65" fmla="*/ 119 h 229"/>
                  <a:gd name="T66" fmla="*/ 950 w 1728"/>
                  <a:gd name="T67" fmla="*/ 134 h 229"/>
                  <a:gd name="T68" fmla="*/ 973 w 1728"/>
                  <a:gd name="T69" fmla="*/ 154 h 229"/>
                  <a:gd name="T70" fmla="*/ 991 w 1728"/>
                  <a:gd name="T71" fmla="*/ 168 h 229"/>
                  <a:gd name="T72" fmla="*/ 1012 w 1728"/>
                  <a:gd name="T73" fmla="*/ 183 h 229"/>
                  <a:gd name="T74" fmla="*/ 1032 w 1728"/>
                  <a:gd name="T75" fmla="*/ 194 h 229"/>
                  <a:gd name="T76" fmla="*/ 1053 w 1728"/>
                  <a:gd name="T77" fmla="*/ 203 h 229"/>
                  <a:gd name="T78" fmla="*/ 1077 w 1728"/>
                  <a:gd name="T79" fmla="*/ 212 h 229"/>
                  <a:gd name="T80" fmla="*/ 1105 w 1728"/>
                  <a:gd name="T81" fmla="*/ 217 h 229"/>
                  <a:gd name="T82" fmla="*/ 1129 w 1728"/>
                  <a:gd name="T83" fmla="*/ 221 h 229"/>
                  <a:gd name="T84" fmla="*/ 1157 w 1728"/>
                  <a:gd name="T85" fmla="*/ 224 h 229"/>
                  <a:gd name="T86" fmla="*/ 1186 w 1728"/>
                  <a:gd name="T87" fmla="*/ 226 h 229"/>
                  <a:gd name="T88" fmla="*/ 1219 w 1728"/>
                  <a:gd name="T89" fmla="*/ 227 h 229"/>
                  <a:gd name="T90" fmla="*/ 1250 w 1728"/>
                  <a:gd name="T91" fmla="*/ 228 h 229"/>
                  <a:gd name="T92" fmla="*/ 1283 w 1728"/>
                  <a:gd name="T93" fmla="*/ 228 h 229"/>
                  <a:gd name="T94" fmla="*/ 1314 w 1728"/>
                  <a:gd name="T95" fmla="*/ 228 h 229"/>
                  <a:gd name="T96" fmla="*/ 1347 w 1728"/>
                  <a:gd name="T97" fmla="*/ 228 h 229"/>
                  <a:gd name="T98" fmla="*/ 1377 w 1728"/>
                  <a:gd name="T99" fmla="*/ 228 h 229"/>
                  <a:gd name="T100" fmla="*/ 1409 w 1728"/>
                  <a:gd name="T101" fmla="*/ 228 h 229"/>
                  <a:gd name="T102" fmla="*/ 1440 w 1728"/>
                  <a:gd name="T103" fmla="*/ 229 h 229"/>
                  <a:gd name="T104" fmla="*/ 1474 w 1728"/>
                  <a:gd name="T105" fmla="*/ 229 h 229"/>
                  <a:gd name="T106" fmla="*/ 1504 w 1728"/>
                  <a:gd name="T107" fmla="*/ 229 h 229"/>
                  <a:gd name="T108" fmla="*/ 1537 w 1728"/>
                  <a:gd name="T109" fmla="*/ 229 h 229"/>
                  <a:gd name="T110" fmla="*/ 1567 w 1728"/>
                  <a:gd name="T111" fmla="*/ 229 h 229"/>
                  <a:gd name="T112" fmla="*/ 1599 w 1728"/>
                  <a:gd name="T113" fmla="*/ 229 h 229"/>
                  <a:gd name="T114" fmla="*/ 1631 w 1728"/>
                  <a:gd name="T115" fmla="*/ 229 h 229"/>
                  <a:gd name="T116" fmla="*/ 1664 w 1728"/>
                  <a:gd name="T117" fmla="*/ 229 h 229"/>
                  <a:gd name="T118" fmla="*/ 1694 w 1728"/>
                  <a:gd name="T119" fmla="*/ 229 h 229"/>
                  <a:gd name="T120" fmla="*/ 1726 w 1728"/>
                  <a:gd name="T121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28" h="229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4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74" y="0"/>
                    </a:lnTo>
                    <a:lnTo>
                      <a:pt x="76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4" y="0"/>
                    </a:lnTo>
                    <a:lnTo>
                      <a:pt x="86" y="0"/>
                    </a:lnTo>
                    <a:lnTo>
                      <a:pt x="91" y="0"/>
                    </a:lnTo>
                    <a:lnTo>
                      <a:pt x="93" y="0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101" y="0"/>
                    </a:lnTo>
                    <a:lnTo>
                      <a:pt x="103" y="0"/>
                    </a:lnTo>
                    <a:lnTo>
                      <a:pt x="108" y="0"/>
                    </a:lnTo>
                    <a:lnTo>
                      <a:pt x="110" y="0"/>
                    </a:lnTo>
                    <a:lnTo>
                      <a:pt x="113" y="0"/>
                    </a:lnTo>
                    <a:lnTo>
                      <a:pt x="115" y="0"/>
                    </a:lnTo>
                    <a:lnTo>
                      <a:pt x="119" y="0"/>
                    </a:lnTo>
                    <a:lnTo>
                      <a:pt x="121" y="0"/>
                    </a:lnTo>
                    <a:lnTo>
                      <a:pt x="125" y="0"/>
                    </a:lnTo>
                    <a:lnTo>
                      <a:pt x="127" y="0"/>
                    </a:lnTo>
                    <a:lnTo>
                      <a:pt x="130" y="0"/>
                    </a:lnTo>
                    <a:lnTo>
                      <a:pt x="132" y="0"/>
                    </a:lnTo>
                    <a:lnTo>
                      <a:pt x="136" y="0"/>
                    </a:lnTo>
                    <a:lnTo>
                      <a:pt x="138" y="0"/>
                    </a:lnTo>
                    <a:lnTo>
                      <a:pt x="143" y="0"/>
                    </a:lnTo>
                    <a:lnTo>
                      <a:pt x="145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3" y="0"/>
                    </a:lnTo>
                    <a:lnTo>
                      <a:pt x="155" y="0"/>
                    </a:lnTo>
                    <a:lnTo>
                      <a:pt x="160" y="0"/>
                    </a:lnTo>
                    <a:lnTo>
                      <a:pt x="162" y="0"/>
                    </a:lnTo>
                    <a:lnTo>
                      <a:pt x="165" y="0"/>
                    </a:lnTo>
                    <a:lnTo>
                      <a:pt x="167" y="0"/>
                    </a:lnTo>
                    <a:lnTo>
                      <a:pt x="171" y="0"/>
                    </a:lnTo>
                    <a:lnTo>
                      <a:pt x="173" y="0"/>
                    </a:lnTo>
                    <a:lnTo>
                      <a:pt x="177" y="0"/>
                    </a:lnTo>
                    <a:lnTo>
                      <a:pt x="179" y="0"/>
                    </a:lnTo>
                    <a:lnTo>
                      <a:pt x="182" y="0"/>
                    </a:lnTo>
                    <a:lnTo>
                      <a:pt x="184" y="0"/>
                    </a:lnTo>
                    <a:lnTo>
                      <a:pt x="188" y="0"/>
                    </a:lnTo>
                    <a:lnTo>
                      <a:pt x="190" y="0"/>
                    </a:lnTo>
                    <a:lnTo>
                      <a:pt x="195" y="0"/>
                    </a:lnTo>
                    <a:lnTo>
                      <a:pt x="197" y="0"/>
                    </a:lnTo>
                    <a:lnTo>
                      <a:pt x="200" y="0"/>
                    </a:lnTo>
                    <a:lnTo>
                      <a:pt x="201" y="0"/>
                    </a:lnTo>
                    <a:lnTo>
                      <a:pt x="205" y="0"/>
                    </a:lnTo>
                    <a:lnTo>
                      <a:pt x="207" y="0"/>
                    </a:lnTo>
                    <a:lnTo>
                      <a:pt x="212" y="0"/>
                    </a:lnTo>
                    <a:lnTo>
                      <a:pt x="214" y="0"/>
                    </a:lnTo>
                    <a:lnTo>
                      <a:pt x="218" y="0"/>
                    </a:lnTo>
                    <a:lnTo>
                      <a:pt x="219" y="0"/>
                    </a:lnTo>
                    <a:lnTo>
                      <a:pt x="222" y="0"/>
                    </a:lnTo>
                    <a:lnTo>
                      <a:pt x="224" y="0"/>
                    </a:lnTo>
                    <a:lnTo>
                      <a:pt x="229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6" y="0"/>
                    </a:lnTo>
                    <a:lnTo>
                      <a:pt x="240" y="0"/>
                    </a:lnTo>
                    <a:lnTo>
                      <a:pt x="242" y="0"/>
                    </a:lnTo>
                    <a:lnTo>
                      <a:pt x="246" y="0"/>
                    </a:lnTo>
                    <a:lnTo>
                      <a:pt x="248" y="0"/>
                    </a:lnTo>
                    <a:lnTo>
                      <a:pt x="252" y="0"/>
                    </a:lnTo>
                    <a:lnTo>
                      <a:pt x="253" y="0"/>
                    </a:lnTo>
                    <a:lnTo>
                      <a:pt x="257" y="0"/>
                    </a:lnTo>
                    <a:lnTo>
                      <a:pt x="259" y="0"/>
                    </a:lnTo>
                    <a:lnTo>
                      <a:pt x="264" y="0"/>
                    </a:lnTo>
                    <a:lnTo>
                      <a:pt x="266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74" y="0"/>
                    </a:lnTo>
                    <a:lnTo>
                      <a:pt x="276" y="0"/>
                    </a:lnTo>
                    <a:lnTo>
                      <a:pt x="281" y="0"/>
                    </a:lnTo>
                    <a:lnTo>
                      <a:pt x="283" y="0"/>
                    </a:lnTo>
                    <a:lnTo>
                      <a:pt x="287" y="0"/>
                    </a:lnTo>
                    <a:lnTo>
                      <a:pt x="288" y="0"/>
                    </a:lnTo>
                    <a:lnTo>
                      <a:pt x="292" y="0"/>
                    </a:lnTo>
                    <a:lnTo>
                      <a:pt x="294" y="0"/>
                    </a:lnTo>
                    <a:lnTo>
                      <a:pt x="298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5" y="0"/>
                    </a:lnTo>
                    <a:lnTo>
                      <a:pt x="309" y="0"/>
                    </a:lnTo>
                    <a:lnTo>
                      <a:pt x="311" y="0"/>
                    </a:lnTo>
                    <a:lnTo>
                      <a:pt x="316" y="0"/>
                    </a:lnTo>
                    <a:lnTo>
                      <a:pt x="318" y="0"/>
                    </a:lnTo>
                    <a:lnTo>
                      <a:pt x="321" y="0"/>
                    </a:lnTo>
                    <a:lnTo>
                      <a:pt x="322" y="0"/>
                    </a:lnTo>
                    <a:lnTo>
                      <a:pt x="326" y="0"/>
                    </a:lnTo>
                    <a:lnTo>
                      <a:pt x="328" y="0"/>
                    </a:lnTo>
                    <a:lnTo>
                      <a:pt x="333" y="0"/>
                    </a:lnTo>
                    <a:lnTo>
                      <a:pt x="335" y="0"/>
                    </a:lnTo>
                    <a:lnTo>
                      <a:pt x="339" y="0"/>
                    </a:lnTo>
                    <a:lnTo>
                      <a:pt x="340" y="0"/>
                    </a:lnTo>
                    <a:lnTo>
                      <a:pt x="343" y="0"/>
                    </a:lnTo>
                    <a:lnTo>
                      <a:pt x="345" y="0"/>
                    </a:lnTo>
                    <a:lnTo>
                      <a:pt x="350" y="0"/>
                    </a:lnTo>
                    <a:lnTo>
                      <a:pt x="352" y="0"/>
                    </a:lnTo>
                    <a:lnTo>
                      <a:pt x="356" y="0"/>
                    </a:lnTo>
                    <a:lnTo>
                      <a:pt x="357" y="0"/>
                    </a:lnTo>
                    <a:lnTo>
                      <a:pt x="361" y="0"/>
                    </a:lnTo>
                    <a:lnTo>
                      <a:pt x="363" y="0"/>
                    </a:lnTo>
                    <a:lnTo>
                      <a:pt x="367" y="0"/>
                    </a:lnTo>
                    <a:lnTo>
                      <a:pt x="369" y="0"/>
                    </a:lnTo>
                    <a:lnTo>
                      <a:pt x="373" y="0"/>
                    </a:lnTo>
                    <a:lnTo>
                      <a:pt x="374" y="0"/>
                    </a:lnTo>
                    <a:lnTo>
                      <a:pt x="378" y="0"/>
                    </a:lnTo>
                    <a:lnTo>
                      <a:pt x="380" y="0"/>
                    </a:lnTo>
                    <a:lnTo>
                      <a:pt x="385" y="0"/>
                    </a:lnTo>
                    <a:lnTo>
                      <a:pt x="387" y="0"/>
                    </a:lnTo>
                    <a:lnTo>
                      <a:pt x="391" y="0"/>
                    </a:lnTo>
                    <a:lnTo>
                      <a:pt x="392" y="0"/>
                    </a:lnTo>
                    <a:lnTo>
                      <a:pt x="395" y="0"/>
                    </a:lnTo>
                    <a:lnTo>
                      <a:pt x="397" y="0"/>
                    </a:lnTo>
                    <a:lnTo>
                      <a:pt x="402" y="0"/>
                    </a:lnTo>
                    <a:lnTo>
                      <a:pt x="404" y="0"/>
                    </a:lnTo>
                    <a:lnTo>
                      <a:pt x="408" y="0"/>
                    </a:lnTo>
                    <a:lnTo>
                      <a:pt x="410" y="0"/>
                    </a:lnTo>
                    <a:lnTo>
                      <a:pt x="413" y="0"/>
                    </a:lnTo>
                    <a:lnTo>
                      <a:pt x="415" y="0"/>
                    </a:lnTo>
                    <a:lnTo>
                      <a:pt x="419" y="0"/>
                    </a:lnTo>
                    <a:lnTo>
                      <a:pt x="421" y="0"/>
                    </a:lnTo>
                    <a:lnTo>
                      <a:pt x="425" y="0"/>
                    </a:lnTo>
                    <a:lnTo>
                      <a:pt x="427" y="0"/>
                    </a:lnTo>
                    <a:lnTo>
                      <a:pt x="430" y="0"/>
                    </a:lnTo>
                    <a:lnTo>
                      <a:pt x="432" y="0"/>
                    </a:lnTo>
                    <a:lnTo>
                      <a:pt x="437" y="0"/>
                    </a:lnTo>
                    <a:lnTo>
                      <a:pt x="439" y="0"/>
                    </a:lnTo>
                    <a:lnTo>
                      <a:pt x="442" y="0"/>
                    </a:lnTo>
                    <a:lnTo>
                      <a:pt x="444" y="0"/>
                    </a:lnTo>
                    <a:lnTo>
                      <a:pt x="447" y="0"/>
                    </a:lnTo>
                    <a:lnTo>
                      <a:pt x="449" y="0"/>
                    </a:lnTo>
                    <a:lnTo>
                      <a:pt x="454" y="0"/>
                    </a:lnTo>
                    <a:lnTo>
                      <a:pt x="456" y="0"/>
                    </a:lnTo>
                    <a:lnTo>
                      <a:pt x="460" y="0"/>
                    </a:lnTo>
                    <a:lnTo>
                      <a:pt x="462" y="0"/>
                    </a:lnTo>
                    <a:lnTo>
                      <a:pt x="464" y="0"/>
                    </a:lnTo>
                    <a:lnTo>
                      <a:pt x="466" y="0"/>
                    </a:lnTo>
                    <a:lnTo>
                      <a:pt x="471" y="0"/>
                    </a:lnTo>
                    <a:lnTo>
                      <a:pt x="473" y="0"/>
                    </a:lnTo>
                    <a:lnTo>
                      <a:pt x="477" y="0"/>
                    </a:lnTo>
                    <a:lnTo>
                      <a:pt x="479" y="0"/>
                    </a:lnTo>
                    <a:lnTo>
                      <a:pt x="482" y="0"/>
                    </a:lnTo>
                    <a:lnTo>
                      <a:pt x="484" y="0"/>
                    </a:lnTo>
                    <a:lnTo>
                      <a:pt x="488" y="0"/>
                    </a:lnTo>
                    <a:lnTo>
                      <a:pt x="490" y="0"/>
                    </a:lnTo>
                    <a:lnTo>
                      <a:pt x="494" y="0"/>
                    </a:lnTo>
                    <a:lnTo>
                      <a:pt x="496" y="0"/>
                    </a:lnTo>
                    <a:lnTo>
                      <a:pt x="499" y="0"/>
                    </a:lnTo>
                    <a:lnTo>
                      <a:pt x="501" y="0"/>
                    </a:lnTo>
                    <a:lnTo>
                      <a:pt x="506" y="0"/>
                    </a:lnTo>
                    <a:lnTo>
                      <a:pt x="508" y="0"/>
                    </a:lnTo>
                    <a:lnTo>
                      <a:pt x="511" y="0"/>
                    </a:lnTo>
                    <a:lnTo>
                      <a:pt x="513" y="0"/>
                    </a:lnTo>
                    <a:lnTo>
                      <a:pt x="516" y="0"/>
                    </a:lnTo>
                    <a:lnTo>
                      <a:pt x="518" y="0"/>
                    </a:lnTo>
                    <a:lnTo>
                      <a:pt x="523" y="0"/>
                    </a:lnTo>
                    <a:lnTo>
                      <a:pt x="525" y="0"/>
                    </a:lnTo>
                    <a:lnTo>
                      <a:pt x="529" y="0"/>
                    </a:lnTo>
                    <a:lnTo>
                      <a:pt x="531" y="0"/>
                    </a:lnTo>
                    <a:lnTo>
                      <a:pt x="534" y="0"/>
                    </a:lnTo>
                    <a:lnTo>
                      <a:pt x="535" y="0"/>
                    </a:lnTo>
                    <a:lnTo>
                      <a:pt x="540" y="0"/>
                    </a:lnTo>
                    <a:lnTo>
                      <a:pt x="542" y="0"/>
                    </a:lnTo>
                    <a:lnTo>
                      <a:pt x="546" y="0"/>
                    </a:lnTo>
                    <a:lnTo>
                      <a:pt x="548" y="0"/>
                    </a:lnTo>
                    <a:lnTo>
                      <a:pt x="551" y="0"/>
                    </a:lnTo>
                    <a:lnTo>
                      <a:pt x="553" y="0"/>
                    </a:lnTo>
                    <a:lnTo>
                      <a:pt x="558" y="0"/>
                    </a:lnTo>
                    <a:lnTo>
                      <a:pt x="559" y="0"/>
                    </a:lnTo>
                    <a:lnTo>
                      <a:pt x="563" y="0"/>
                    </a:lnTo>
                    <a:lnTo>
                      <a:pt x="565" y="0"/>
                    </a:lnTo>
                    <a:lnTo>
                      <a:pt x="568" y="0"/>
                    </a:lnTo>
                    <a:lnTo>
                      <a:pt x="570" y="1"/>
                    </a:lnTo>
                    <a:lnTo>
                      <a:pt x="574" y="1"/>
                    </a:lnTo>
                    <a:lnTo>
                      <a:pt x="576" y="1"/>
                    </a:lnTo>
                    <a:lnTo>
                      <a:pt x="581" y="1"/>
                    </a:lnTo>
                    <a:lnTo>
                      <a:pt x="583" y="1"/>
                    </a:lnTo>
                    <a:lnTo>
                      <a:pt x="585" y="1"/>
                    </a:lnTo>
                    <a:lnTo>
                      <a:pt x="587" y="1"/>
                    </a:lnTo>
                    <a:lnTo>
                      <a:pt x="591" y="1"/>
                    </a:lnTo>
                    <a:lnTo>
                      <a:pt x="593" y="1"/>
                    </a:lnTo>
                    <a:lnTo>
                      <a:pt x="598" y="1"/>
                    </a:lnTo>
                    <a:lnTo>
                      <a:pt x="600" y="1"/>
                    </a:lnTo>
                    <a:lnTo>
                      <a:pt x="603" y="1"/>
                    </a:lnTo>
                    <a:lnTo>
                      <a:pt x="605" y="1"/>
                    </a:lnTo>
                    <a:lnTo>
                      <a:pt x="608" y="1"/>
                    </a:lnTo>
                    <a:lnTo>
                      <a:pt x="610" y="1"/>
                    </a:lnTo>
                    <a:lnTo>
                      <a:pt x="615" y="1"/>
                    </a:lnTo>
                    <a:lnTo>
                      <a:pt x="617" y="1"/>
                    </a:lnTo>
                    <a:lnTo>
                      <a:pt x="620" y="1"/>
                    </a:lnTo>
                    <a:lnTo>
                      <a:pt x="622" y="1"/>
                    </a:lnTo>
                    <a:lnTo>
                      <a:pt x="626" y="1"/>
                    </a:lnTo>
                    <a:lnTo>
                      <a:pt x="628" y="1"/>
                    </a:lnTo>
                    <a:lnTo>
                      <a:pt x="632" y="1"/>
                    </a:lnTo>
                    <a:lnTo>
                      <a:pt x="634" y="1"/>
                    </a:lnTo>
                    <a:lnTo>
                      <a:pt x="637" y="2"/>
                    </a:lnTo>
                    <a:lnTo>
                      <a:pt x="639" y="2"/>
                    </a:lnTo>
                    <a:lnTo>
                      <a:pt x="643" y="2"/>
                    </a:lnTo>
                    <a:lnTo>
                      <a:pt x="645" y="2"/>
                    </a:lnTo>
                    <a:lnTo>
                      <a:pt x="650" y="2"/>
                    </a:lnTo>
                    <a:lnTo>
                      <a:pt x="652" y="2"/>
                    </a:lnTo>
                    <a:lnTo>
                      <a:pt x="655" y="2"/>
                    </a:lnTo>
                    <a:lnTo>
                      <a:pt x="656" y="2"/>
                    </a:lnTo>
                    <a:lnTo>
                      <a:pt x="660" y="2"/>
                    </a:lnTo>
                    <a:lnTo>
                      <a:pt x="662" y="2"/>
                    </a:lnTo>
                    <a:lnTo>
                      <a:pt x="667" y="3"/>
                    </a:lnTo>
                    <a:lnTo>
                      <a:pt x="669" y="3"/>
                    </a:lnTo>
                    <a:lnTo>
                      <a:pt x="672" y="3"/>
                    </a:lnTo>
                    <a:lnTo>
                      <a:pt x="674" y="3"/>
                    </a:lnTo>
                    <a:lnTo>
                      <a:pt x="678" y="3"/>
                    </a:lnTo>
                    <a:lnTo>
                      <a:pt x="680" y="3"/>
                    </a:lnTo>
                    <a:lnTo>
                      <a:pt x="684" y="3"/>
                    </a:lnTo>
                    <a:lnTo>
                      <a:pt x="686" y="4"/>
                    </a:lnTo>
                    <a:lnTo>
                      <a:pt x="689" y="4"/>
                    </a:lnTo>
                    <a:lnTo>
                      <a:pt x="691" y="4"/>
                    </a:lnTo>
                    <a:lnTo>
                      <a:pt x="695" y="4"/>
                    </a:lnTo>
                    <a:lnTo>
                      <a:pt x="697" y="4"/>
                    </a:lnTo>
                    <a:lnTo>
                      <a:pt x="700" y="4"/>
                    </a:lnTo>
                    <a:lnTo>
                      <a:pt x="702" y="5"/>
                    </a:lnTo>
                    <a:lnTo>
                      <a:pt x="702" y="5"/>
                    </a:lnTo>
                    <a:lnTo>
                      <a:pt x="704" y="5"/>
                    </a:lnTo>
                    <a:lnTo>
                      <a:pt x="706" y="5"/>
                    </a:lnTo>
                    <a:lnTo>
                      <a:pt x="708" y="5"/>
                    </a:lnTo>
                    <a:lnTo>
                      <a:pt x="712" y="5"/>
                    </a:lnTo>
                    <a:lnTo>
                      <a:pt x="714" y="6"/>
                    </a:lnTo>
                    <a:lnTo>
                      <a:pt x="719" y="6"/>
                    </a:lnTo>
                    <a:lnTo>
                      <a:pt x="721" y="6"/>
                    </a:lnTo>
                    <a:lnTo>
                      <a:pt x="724" y="7"/>
                    </a:lnTo>
                    <a:lnTo>
                      <a:pt x="726" y="7"/>
                    </a:lnTo>
                    <a:lnTo>
                      <a:pt x="729" y="7"/>
                    </a:lnTo>
                    <a:lnTo>
                      <a:pt x="731" y="7"/>
                    </a:lnTo>
                    <a:lnTo>
                      <a:pt x="736" y="8"/>
                    </a:lnTo>
                    <a:lnTo>
                      <a:pt x="738" y="8"/>
                    </a:lnTo>
                    <a:lnTo>
                      <a:pt x="741" y="9"/>
                    </a:lnTo>
                    <a:lnTo>
                      <a:pt x="743" y="9"/>
                    </a:lnTo>
                    <a:lnTo>
                      <a:pt x="747" y="10"/>
                    </a:lnTo>
                    <a:lnTo>
                      <a:pt x="749" y="10"/>
                    </a:lnTo>
                    <a:lnTo>
                      <a:pt x="750" y="10"/>
                    </a:lnTo>
                    <a:lnTo>
                      <a:pt x="752" y="11"/>
                    </a:lnTo>
                    <a:lnTo>
                      <a:pt x="753" y="11"/>
                    </a:lnTo>
                    <a:lnTo>
                      <a:pt x="755" y="11"/>
                    </a:lnTo>
                    <a:lnTo>
                      <a:pt x="758" y="12"/>
                    </a:lnTo>
                    <a:lnTo>
                      <a:pt x="760" y="12"/>
                    </a:lnTo>
                    <a:lnTo>
                      <a:pt x="764" y="13"/>
                    </a:lnTo>
                    <a:lnTo>
                      <a:pt x="766" y="13"/>
                    </a:lnTo>
                    <a:lnTo>
                      <a:pt x="771" y="14"/>
                    </a:lnTo>
                    <a:lnTo>
                      <a:pt x="773" y="15"/>
                    </a:lnTo>
                    <a:lnTo>
                      <a:pt x="776" y="16"/>
                    </a:lnTo>
                    <a:lnTo>
                      <a:pt x="777" y="16"/>
                    </a:lnTo>
                    <a:lnTo>
                      <a:pt x="777" y="16"/>
                    </a:lnTo>
                    <a:lnTo>
                      <a:pt x="779" y="17"/>
                    </a:lnTo>
                    <a:lnTo>
                      <a:pt x="781" y="17"/>
                    </a:lnTo>
                    <a:lnTo>
                      <a:pt x="783" y="17"/>
                    </a:lnTo>
                    <a:lnTo>
                      <a:pt x="788" y="19"/>
                    </a:lnTo>
                    <a:lnTo>
                      <a:pt x="790" y="19"/>
                    </a:lnTo>
                    <a:lnTo>
                      <a:pt x="794" y="21"/>
                    </a:lnTo>
                    <a:lnTo>
                      <a:pt x="795" y="21"/>
                    </a:lnTo>
                    <a:lnTo>
                      <a:pt x="799" y="21"/>
                    </a:lnTo>
                    <a:lnTo>
                      <a:pt x="801" y="22"/>
                    </a:lnTo>
                    <a:lnTo>
                      <a:pt x="805" y="24"/>
                    </a:lnTo>
                    <a:lnTo>
                      <a:pt x="807" y="25"/>
                    </a:lnTo>
                    <a:lnTo>
                      <a:pt x="811" y="26"/>
                    </a:lnTo>
                    <a:lnTo>
                      <a:pt x="812" y="27"/>
                    </a:lnTo>
                    <a:lnTo>
                      <a:pt x="814" y="27"/>
                    </a:lnTo>
                    <a:lnTo>
                      <a:pt x="816" y="28"/>
                    </a:lnTo>
                    <a:lnTo>
                      <a:pt x="816" y="28"/>
                    </a:lnTo>
                    <a:lnTo>
                      <a:pt x="818" y="29"/>
                    </a:lnTo>
                    <a:lnTo>
                      <a:pt x="823" y="31"/>
                    </a:lnTo>
                    <a:lnTo>
                      <a:pt x="825" y="32"/>
                    </a:lnTo>
                    <a:lnTo>
                      <a:pt x="826" y="33"/>
                    </a:lnTo>
                    <a:lnTo>
                      <a:pt x="828" y="34"/>
                    </a:lnTo>
                    <a:lnTo>
                      <a:pt x="828" y="34"/>
                    </a:lnTo>
                    <a:lnTo>
                      <a:pt x="829" y="35"/>
                    </a:lnTo>
                    <a:lnTo>
                      <a:pt x="833" y="37"/>
                    </a:lnTo>
                    <a:lnTo>
                      <a:pt x="835" y="37"/>
                    </a:lnTo>
                    <a:lnTo>
                      <a:pt x="838" y="39"/>
                    </a:lnTo>
                    <a:lnTo>
                      <a:pt x="840" y="40"/>
                    </a:lnTo>
                    <a:lnTo>
                      <a:pt x="840" y="40"/>
                    </a:lnTo>
                    <a:lnTo>
                      <a:pt x="842" y="41"/>
                    </a:lnTo>
                    <a:lnTo>
                      <a:pt x="846" y="44"/>
                    </a:lnTo>
                    <a:lnTo>
                      <a:pt x="847" y="45"/>
                    </a:lnTo>
                    <a:lnTo>
                      <a:pt x="847" y="45"/>
                    </a:lnTo>
                    <a:lnTo>
                      <a:pt x="849" y="45"/>
                    </a:lnTo>
                    <a:lnTo>
                      <a:pt x="850" y="46"/>
                    </a:lnTo>
                    <a:lnTo>
                      <a:pt x="852" y="47"/>
                    </a:lnTo>
                    <a:lnTo>
                      <a:pt x="855" y="49"/>
                    </a:lnTo>
                    <a:lnTo>
                      <a:pt x="857" y="51"/>
                    </a:lnTo>
                    <a:lnTo>
                      <a:pt x="857" y="51"/>
                    </a:lnTo>
                    <a:lnTo>
                      <a:pt x="859" y="52"/>
                    </a:lnTo>
                    <a:lnTo>
                      <a:pt x="863" y="54"/>
                    </a:lnTo>
                    <a:lnTo>
                      <a:pt x="864" y="56"/>
                    </a:lnTo>
                    <a:lnTo>
                      <a:pt x="864" y="56"/>
                    </a:lnTo>
                    <a:lnTo>
                      <a:pt x="866" y="57"/>
                    </a:lnTo>
                    <a:lnTo>
                      <a:pt x="868" y="58"/>
                    </a:lnTo>
                    <a:lnTo>
                      <a:pt x="870" y="60"/>
                    </a:lnTo>
                    <a:lnTo>
                      <a:pt x="873" y="62"/>
                    </a:lnTo>
                    <a:lnTo>
                      <a:pt x="874" y="64"/>
                    </a:lnTo>
                    <a:lnTo>
                      <a:pt x="874" y="64"/>
                    </a:lnTo>
                    <a:lnTo>
                      <a:pt x="876" y="65"/>
                    </a:lnTo>
                    <a:lnTo>
                      <a:pt x="880" y="68"/>
                    </a:lnTo>
                    <a:lnTo>
                      <a:pt x="881" y="69"/>
                    </a:lnTo>
                    <a:lnTo>
                      <a:pt x="885" y="71"/>
                    </a:lnTo>
                    <a:lnTo>
                      <a:pt x="887" y="73"/>
                    </a:lnTo>
                    <a:lnTo>
                      <a:pt x="887" y="73"/>
                    </a:lnTo>
                    <a:lnTo>
                      <a:pt x="889" y="75"/>
                    </a:lnTo>
                    <a:lnTo>
                      <a:pt x="892" y="78"/>
                    </a:lnTo>
                    <a:lnTo>
                      <a:pt x="894" y="79"/>
                    </a:lnTo>
                    <a:lnTo>
                      <a:pt x="894" y="79"/>
                    </a:lnTo>
                    <a:lnTo>
                      <a:pt x="896" y="81"/>
                    </a:lnTo>
                    <a:lnTo>
                      <a:pt x="897" y="82"/>
                    </a:lnTo>
                    <a:lnTo>
                      <a:pt x="898" y="84"/>
                    </a:lnTo>
                    <a:lnTo>
                      <a:pt x="898" y="84"/>
                    </a:lnTo>
                    <a:lnTo>
                      <a:pt x="900" y="86"/>
                    </a:lnTo>
                    <a:lnTo>
                      <a:pt x="902" y="87"/>
                    </a:lnTo>
                    <a:lnTo>
                      <a:pt x="904" y="89"/>
                    </a:lnTo>
                    <a:lnTo>
                      <a:pt x="906" y="91"/>
                    </a:lnTo>
                    <a:lnTo>
                      <a:pt x="907" y="92"/>
                    </a:lnTo>
                    <a:lnTo>
                      <a:pt x="909" y="94"/>
                    </a:lnTo>
                    <a:lnTo>
                      <a:pt x="911" y="95"/>
                    </a:lnTo>
                    <a:lnTo>
                      <a:pt x="913" y="96"/>
                    </a:lnTo>
                    <a:lnTo>
                      <a:pt x="915" y="98"/>
                    </a:lnTo>
                    <a:lnTo>
                      <a:pt x="915" y="98"/>
                    </a:lnTo>
                    <a:lnTo>
                      <a:pt x="916" y="100"/>
                    </a:lnTo>
                    <a:lnTo>
                      <a:pt x="918" y="102"/>
                    </a:lnTo>
                    <a:lnTo>
                      <a:pt x="920" y="103"/>
                    </a:lnTo>
                    <a:lnTo>
                      <a:pt x="920" y="103"/>
                    </a:lnTo>
                    <a:lnTo>
                      <a:pt x="921" y="105"/>
                    </a:lnTo>
                    <a:lnTo>
                      <a:pt x="923" y="107"/>
                    </a:lnTo>
                    <a:lnTo>
                      <a:pt x="924" y="109"/>
                    </a:lnTo>
                    <a:lnTo>
                      <a:pt x="926" y="110"/>
                    </a:lnTo>
                    <a:lnTo>
                      <a:pt x="928" y="112"/>
                    </a:lnTo>
                    <a:lnTo>
                      <a:pt x="930" y="114"/>
                    </a:lnTo>
                    <a:lnTo>
                      <a:pt x="932" y="116"/>
                    </a:lnTo>
                    <a:lnTo>
                      <a:pt x="932" y="116"/>
                    </a:lnTo>
                    <a:lnTo>
                      <a:pt x="933" y="117"/>
                    </a:lnTo>
                    <a:lnTo>
                      <a:pt x="935" y="119"/>
                    </a:lnTo>
                    <a:lnTo>
                      <a:pt x="937" y="120"/>
                    </a:lnTo>
                    <a:lnTo>
                      <a:pt x="937" y="120"/>
                    </a:lnTo>
                    <a:lnTo>
                      <a:pt x="939" y="122"/>
                    </a:lnTo>
                    <a:lnTo>
                      <a:pt x="942" y="125"/>
                    </a:lnTo>
                    <a:lnTo>
                      <a:pt x="944" y="127"/>
                    </a:lnTo>
                    <a:lnTo>
                      <a:pt x="944" y="127"/>
                    </a:lnTo>
                    <a:lnTo>
                      <a:pt x="945" y="129"/>
                    </a:lnTo>
                    <a:lnTo>
                      <a:pt x="947" y="130"/>
                    </a:lnTo>
                    <a:lnTo>
                      <a:pt x="949" y="132"/>
                    </a:lnTo>
                    <a:lnTo>
                      <a:pt x="949" y="132"/>
                    </a:lnTo>
                    <a:lnTo>
                      <a:pt x="950" y="134"/>
                    </a:lnTo>
                    <a:lnTo>
                      <a:pt x="954" y="137"/>
                    </a:lnTo>
                    <a:lnTo>
                      <a:pt x="956" y="139"/>
                    </a:lnTo>
                    <a:lnTo>
                      <a:pt x="959" y="142"/>
                    </a:lnTo>
                    <a:lnTo>
                      <a:pt x="961" y="143"/>
                    </a:lnTo>
                    <a:lnTo>
                      <a:pt x="961" y="143"/>
                    </a:lnTo>
                    <a:lnTo>
                      <a:pt x="963" y="144"/>
                    </a:lnTo>
                    <a:lnTo>
                      <a:pt x="967" y="148"/>
                    </a:lnTo>
                    <a:lnTo>
                      <a:pt x="969" y="149"/>
                    </a:lnTo>
                    <a:lnTo>
                      <a:pt x="971" y="152"/>
                    </a:lnTo>
                    <a:lnTo>
                      <a:pt x="973" y="154"/>
                    </a:lnTo>
                    <a:lnTo>
                      <a:pt x="973" y="154"/>
                    </a:lnTo>
                    <a:lnTo>
                      <a:pt x="975" y="156"/>
                    </a:lnTo>
                    <a:lnTo>
                      <a:pt x="978" y="159"/>
                    </a:lnTo>
                    <a:lnTo>
                      <a:pt x="980" y="160"/>
                    </a:lnTo>
                    <a:lnTo>
                      <a:pt x="980" y="160"/>
                    </a:lnTo>
                    <a:lnTo>
                      <a:pt x="982" y="162"/>
                    </a:lnTo>
                    <a:lnTo>
                      <a:pt x="984" y="163"/>
                    </a:lnTo>
                    <a:lnTo>
                      <a:pt x="986" y="164"/>
                    </a:lnTo>
                    <a:lnTo>
                      <a:pt x="987" y="166"/>
                    </a:lnTo>
                    <a:lnTo>
                      <a:pt x="989" y="167"/>
                    </a:lnTo>
                    <a:lnTo>
                      <a:pt x="989" y="167"/>
                    </a:lnTo>
                    <a:lnTo>
                      <a:pt x="991" y="168"/>
                    </a:lnTo>
                    <a:lnTo>
                      <a:pt x="994" y="170"/>
                    </a:lnTo>
                    <a:lnTo>
                      <a:pt x="995" y="172"/>
                    </a:lnTo>
                    <a:lnTo>
                      <a:pt x="995" y="172"/>
                    </a:lnTo>
                    <a:lnTo>
                      <a:pt x="997" y="173"/>
                    </a:lnTo>
                    <a:lnTo>
                      <a:pt x="1001" y="175"/>
                    </a:lnTo>
                    <a:lnTo>
                      <a:pt x="1003" y="177"/>
                    </a:lnTo>
                    <a:lnTo>
                      <a:pt x="1003" y="177"/>
                    </a:lnTo>
                    <a:lnTo>
                      <a:pt x="1004" y="178"/>
                    </a:lnTo>
                    <a:lnTo>
                      <a:pt x="1006" y="179"/>
                    </a:lnTo>
                    <a:lnTo>
                      <a:pt x="1008" y="180"/>
                    </a:lnTo>
                    <a:lnTo>
                      <a:pt x="1012" y="183"/>
                    </a:lnTo>
                    <a:lnTo>
                      <a:pt x="1013" y="184"/>
                    </a:lnTo>
                    <a:lnTo>
                      <a:pt x="1013" y="184"/>
                    </a:lnTo>
                    <a:lnTo>
                      <a:pt x="1015" y="185"/>
                    </a:lnTo>
                    <a:lnTo>
                      <a:pt x="1018" y="187"/>
                    </a:lnTo>
                    <a:lnTo>
                      <a:pt x="1020" y="188"/>
                    </a:lnTo>
                    <a:lnTo>
                      <a:pt x="1021" y="189"/>
                    </a:lnTo>
                    <a:lnTo>
                      <a:pt x="1023" y="190"/>
                    </a:lnTo>
                    <a:lnTo>
                      <a:pt x="1023" y="190"/>
                    </a:lnTo>
                    <a:lnTo>
                      <a:pt x="1025" y="191"/>
                    </a:lnTo>
                    <a:lnTo>
                      <a:pt x="1030" y="193"/>
                    </a:lnTo>
                    <a:lnTo>
                      <a:pt x="1032" y="194"/>
                    </a:lnTo>
                    <a:lnTo>
                      <a:pt x="1032" y="194"/>
                    </a:lnTo>
                    <a:lnTo>
                      <a:pt x="1034" y="195"/>
                    </a:lnTo>
                    <a:lnTo>
                      <a:pt x="1036" y="196"/>
                    </a:lnTo>
                    <a:lnTo>
                      <a:pt x="1038" y="196"/>
                    </a:lnTo>
                    <a:lnTo>
                      <a:pt x="1041" y="198"/>
                    </a:lnTo>
                    <a:lnTo>
                      <a:pt x="1042" y="199"/>
                    </a:lnTo>
                    <a:lnTo>
                      <a:pt x="1046" y="200"/>
                    </a:lnTo>
                    <a:lnTo>
                      <a:pt x="1047" y="201"/>
                    </a:lnTo>
                    <a:lnTo>
                      <a:pt x="1047" y="201"/>
                    </a:lnTo>
                    <a:lnTo>
                      <a:pt x="1049" y="202"/>
                    </a:lnTo>
                    <a:lnTo>
                      <a:pt x="1053" y="203"/>
                    </a:lnTo>
                    <a:lnTo>
                      <a:pt x="1055" y="204"/>
                    </a:lnTo>
                    <a:lnTo>
                      <a:pt x="1058" y="205"/>
                    </a:lnTo>
                    <a:lnTo>
                      <a:pt x="1060" y="206"/>
                    </a:lnTo>
                    <a:lnTo>
                      <a:pt x="1060" y="206"/>
                    </a:lnTo>
                    <a:lnTo>
                      <a:pt x="1062" y="207"/>
                    </a:lnTo>
                    <a:lnTo>
                      <a:pt x="1065" y="208"/>
                    </a:lnTo>
                    <a:lnTo>
                      <a:pt x="1066" y="208"/>
                    </a:lnTo>
                    <a:lnTo>
                      <a:pt x="1070" y="210"/>
                    </a:lnTo>
                    <a:lnTo>
                      <a:pt x="1072" y="210"/>
                    </a:lnTo>
                    <a:lnTo>
                      <a:pt x="1075" y="211"/>
                    </a:lnTo>
                    <a:lnTo>
                      <a:pt x="1077" y="212"/>
                    </a:lnTo>
                    <a:lnTo>
                      <a:pt x="1079" y="212"/>
                    </a:lnTo>
                    <a:lnTo>
                      <a:pt x="1081" y="213"/>
                    </a:lnTo>
                    <a:lnTo>
                      <a:pt x="1082" y="213"/>
                    </a:lnTo>
                    <a:lnTo>
                      <a:pt x="1084" y="213"/>
                    </a:lnTo>
                    <a:lnTo>
                      <a:pt x="1088" y="214"/>
                    </a:lnTo>
                    <a:lnTo>
                      <a:pt x="1090" y="215"/>
                    </a:lnTo>
                    <a:lnTo>
                      <a:pt x="1092" y="216"/>
                    </a:lnTo>
                    <a:lnTo>
                      <a:pt x="1094" y="216"/>
                    </a:lnTo>
                    <a:lnTo>
                      <a:pt x="1099" y="217"/>
                    </a:lnTo>
                    <a:lnTo>
                      <a:pt x="1101" y="217"/>
                    </a:lnTo>
                    <a:lnTo>
                      <a:pt x="1105" y="217"/>
                    </a:lnTo>
                    <a:lnTo>
                      <a:pt x="1107" y="217"/>
                    </a:lnTo>
                    <a:lnTo>
                      <a:pt x="1107" y="217"/>
                    </a:lnTo>
                    <a:lnTo>
                      <a:pt x="1108" y="218"/>
                    </a:lnTo>
                    <a:lnTo>
                      <a:pt x="1110" y="218"/>
                    </a:lnTo>
                    <a:lnTo>
                      <a:pt x="1112" y="218"/>
                    </a:lnTo>
                    <a:lnTo>
                      <a:pt x="1116" y="219"/>
                    </a:lnTo>
                    <a:lnTo>
                      <a:pt x="1118" y="219"/>
                    </a:lnTo>
                    <a:lnTo>
                      <a:pt x="1122" y="220"/>
                    </a:lnTo>
                    <a:lnTo>
                      <a:pt x="1124" y="220"/>
                    </a:lnTo>
                    <a:lnTo>
                      <a:pt x="1127" y="221"/>
                    </a:lnTo>
                    <a:lnTo>
                      <a:pt x="1129" y="221"/>
                    </a:lnTo>
                    <a:lnTo>
                      <a:pt x="1134" y="222"/>
                    </a:lnTo>
                    <a:lnTo>
                      <a:pt x="1136" y="222"/>
                    </a:lnTo>
                    <a:lnTo>
                      <a:pt x="1139" y="222"/>
                    </a:lnTo>
                    <a:lnTo>
                      <a:pt x="1141" y="222"/>
                    </a:lnTo>
                    <a:lnTo>
                      <a:pt x="1144" y="223"/>
                    </a:lnTo>
                    <a:lnTo>
                      <a:pt x="1146" y="223"/>
                    </a:lnTo>
                    <a:lnTo>
                      <a:pt x="1150" y="223"/>
                    </a:lnTo>
                    <a:lnTo>
                      <a:pt x="1152" y="223"/>
                    </a:lnTo>
                    <a:lnTo>
                      <a:pt x="1153" y="223"/>
                    </a:lnTo>
                    <a:lnTo>
                      <a:pt x="1155" y="224"/>
                    </a:lnTo>
                    <a:lnTo>
                      <a:pt x="1157" y="224"/>
                    </a:lnTo>
                    <a:lnTo>
                      <a:pt x="1159" y="224"/>
                    </a:lnTo>
                    <a:lnTo>
                      <a:pt x="1162" y="224"/>
                    </a:lnTo>
                    <a:lnTo>
                      <a:pt x="1163" y="224"/>
                    </a:lnTo>
                    <a:lnTo>
                      <a:pt x="1167" y="224"/>
                    </a:lnTo>
                    <a:lnTo>
                      <a:pt x="1169" y="225"/>
                    </a:lnTo>
                    <a:lnTo>
                      <a:pt x="1174" y="225"/>
                    </a:lnTo>
                    <a:lnTo>
                      <a:pt x="1176" y="225"/>
                    </a:lnTo>
                    <a:lnTo>
                      <a:pt x="1179" y="225"/>
                    </a:lnTo>
                    <a:lnTo>
                      <a:pt x="1181" y="225"/>
                    </a:lnTo>
                    <a:lnTo>
                      <a:pt x="1185" y="226"/>
                    </a:lnTo>
                    <a:lnTo>
                      <a:pt x="1186" y="226"/>
                    </a:lnTo>
                    <a:lnTo>
                      <a:pt x="1191" y="226"/>
                    </a:lnTo>
                    <a:lnTo>
                      <a:pt x="1193" y="226"/>
                    </a:lnTo>
                    <a:lnTo>
                      <a:pt x="1196" y="226"/>
                    </a:lnTo>
                    <a:lnTo>
                      <a:pt x="1198" y="226"/>
                    </a:lnTo>
                    <a:lnTo>
                      <a:pt x="1202" y="226"/>
                    </a:lnTo>
                    <a:lnTo>
                      <a:pt x="1204" y="226"/>
                    </a:lnTo>
                    <a:lnTo>
                      <a:pt x="1209" y="227"/>
                    </a:lnTo>
                    <a:lnTo>
                      <a:pt x="1210" y="227"/>
                    </a:lnTo>
                    <a:lnTo>
                      <a:pt x="1213" y="227"/>
                    </a:lnTo>
                    <a:lnTo>
                      <a:pt x="1215" y="227"/>
                    </a:lnTo>
                    <a:lnTo>
                      <a:pt x="1219" y="227"/>
                    </a:lnTo>
                    <a:lnTo>
                      <a:pt x="1221" y="227"/>
                    </a:lnTo>
                    <a:lnTo>
                      <a:pt x="1226" y="227"/>
                    </a:lnTo>
                    <a:lnTo>
                      <a:pt x="1228" y="227"/>
                    </a:lnTo>
                    <a:lnTo>
                      <a:pt x="1231" y="227"/>
                    </a:lnTo>
                    <a:lnTo>
                      <a:pt x="1233" y="227"/>
                    </a:lnTo>
                    <a:lnTo>
                      <a:pt x="1236" y="227"/>
                    </a:lnTo>
                    <a:lnTo>
                      <a:pt x="1238" y="227"/>
                    </a:lnTo>
                    <a:lnTo>
                      <a:pt x="1243" y="227"/>
                    </a:lnTo>
                    <a:lnTo>
                      <a:pt x="1245" y="227"/>
                    </a:lnTo>
                    <a:lnTo>
                      <a:pt x="1248" y="228"/>
                    </a:lnTo>
                    <a:lnTo>
                      <a:pt x="1250" y="228"/>
                    </a:lnTo>
                    <a:lnTo>
                      <a:pt x="1254" y="228"/>
                    </a:lnTo>
                    <a:lnTo>
                      <a:pt x="1256" y="228"/>
                    </a:lnTo>
                    <a:lnTo>
                      <a:pt x="1260" y="228"/>
                    </a:lnTo>
                    <a:lnTo>
                      <a:pt x="1262" y="228"/>
                    </a:lnTo>
                    <a:lnTo>
                      <a:pt x="1265" y="228"/>
                    </a:lnTo>
                    <a:lnTo>
                      <a:pt x="1267" y="228"/>
                    </a:lnTo>
                    <a:lnTo>
                      <a:pt x="1271" y="228"/>
                    </a:lnTo>
                    <a:lnTo>
                      <a:pt x="1273" y="228"/>
                    </a:lnTo>
                    <a:lnTo>
                      <a:pt x="1278" y="228"/>
                    </a:lnTo>
                    <a:lnTo>
                      <a:pt x="1280" y="228"/>
                    </a:lnTo>
                    <a:lnTo>
                      <a:pt x="1283" y="228"/>
                    </a:lnTo>
                    <a:lnTo>
                      <a:pt x="1284" y="228"/>
                    </a:lnTo>
                    <a:lnTo>
                      <a:pt x="1288" y="228"/>
                    </a:lnTo>
                    <a:lnTo>
                      <a:pt x="1290" y="228"/>
                    </a:lnTo>
                    <a:lnTo>
                      <a:pt x="1295" y="228"/>
                    </a:lnTo>
                    <a:lnTo>
                      <a:pt x="1297" y="228"/>
                    </a:lnTo>
                    <a:lnTo>
                      <a:pt x="1300" y="228"/>
                    </a:lnTo>
                    <a:lnTo>
                      <a:pt x="1302" y="228"/>
                    </a:lnTo>
                    <a:lnTo>
                      <a:pt x="1306" y="228"/>
                    </a:lnTo>
                    <a:lnTo>
                      <a:pt x="1307" y="228"/>
                    </a:lnTo>
                    <a:lnTo>
                      <a:pt x="1312" y="228"/>
                    </a:lnTo>
                    <a:lnTo>
                      <a:pt x="1314" y="228"/>
                    </a:lnTo>
                    <a:lnTo>
                      <a:pt x="1317" y="228"/>
                    </a:lnTo>
                    <a:lnTo>
                      <a:pt x="1319" y="228"/>
                    </a:lnTo>
                    <a:lnTo>
                      <a:pt x="1323" y="228"/>
                    </a:lnTo>
                    <a:lnTo>
                      <a:pt x="1325" y="228"/>
                    </a:lnTo>
                    <a:lnTo>
                      <a:pt x="1330" y="228"/>
                    </a:lnTo>
                    <a:lnTo>
                      <a:pt x="1331" y="228"/>
                    </a:lnTo>
                    <a:lnTo>
                      <a:pt x="1334" y="228"/>
                    </a:lnTo>
                    <a:lnTo>
                      <a:pt x="1336" y="228"/>
                    </a:lnTo>
                    <a:lnTo>
                      <a:pt x="1340" y="228"/>
                    </a:lnTo>
                    <a:lnTo>
                      <a:pt x="1342" y="228"/>
                    </a:lnTo>
                    <a:lnTo>
                      <a:pt x="1347" y="228"/>
                    </a:lnTo>
                    <a:lnTo>
                      <a:pt x="1349" y="228"/>
                    </a:lnTo>
                    <a:lnTo>
                      <a:pt x="1353" y="228"/>
                    </a:lnTo>
                    <a:lnTo>
                      <a:pt x="1354" y="228"/>
                    </a:lnTo>
                    <a:lnTo>
                      <a:pt x="1357" y="228"/>
                    </a:lnTo>
                    <a:lnTo>
                      <a:pt x="1359" y="228"/>
                    </a:lnTo>
                    <a:lnTo>
                      <a:pt x="1364" y="228"/>
                    </a:lnTo>
                    <a:lnTo>
                      <a:pt x="1366" y="228"/>
                    </a:lnTo>
                    <a:lnTo>
                      <a:pt x="1370" y="228"/>
                    </a:lnTo>
                    <a:lnTo>
                      <a:pt x="1371" y="228"/>
                    </a:lnTo>
                    <a:lnTo>
                      <a:pt x="1375" y="228"/>
                    </a:lnTo>
                    <a:lnTo>
                      <a:pt x="1377" y="228"/>
                    </a:lnTo>
                    <a:lnTo>
                      <a:pt x="1381" y="228"/>
                    </a:lnTo>
                    <a:lnTo>
                      <a:pt x="1383" y="228"/>
                    </a:lnTo>
                    <a:lnTo>
                      <a:pt x="1387" y="228"/>
                    </a:lnTo>
                    <a:lnTo>
                      <a:pt x="1388" y="228"/>
                    </a:lnTo>
                    <a:lnTo>
                      <a:pt x="1392" y="228"/>
                    </a:lnTo>
                    <a:lnTo>
                      <a:pt x="1394" y="228"/>
                    </a:lnTo>
                    <a:lnTo>
                      <a:pt x="1399" y="228"/>
                    </a:lnTo>
                    <a:lnTo>
                      <a:pt x="1401" y="228"/>
                    </a:lnTo>
                    <a:lnTo>
                      <a:pt x="1404" y="228"/>
                    </a:lnTo>
                    <a:lnTo>
                      <a:pt x="1405" y="228"/>
                    </a:lnTo>
                    <a:lnTo>
                      <a:pt x="1409" y="228"/>
                    </a:lnTo>
                    <a:lnTo>
                      <a:pt x="1411" y="228"/>
                    </a:lnTo>
                    <a:lnTo>
                      <a:pt x="1416" y="229"/>
                    </a:lnTo>
                    <a:lnTo>
                      <a:pt x="1418" y="229"/>
                    </a:lnTo>
                    <a:lnTo>
                      <a:pt x="1422" y="229"/>
                    </a:lnTo>
                    <a:lnTo>
                      <a:pt x="1423" y="229"/>
                    </a:lnTo>
                    <a:lnTo>
                      <a:pt x="1427" y="229"/>
                    </a:lnTo>
                    <a:lnTo>
                      <a:pt x="1428" y="229"/>
                    </a:lnTo>
                    <a:lnTo>
                      <a:pt x="1433" y="229"/>
                    </a:lnTo>
                    <a:lnTo>
                      <a:pt x="1435" y="229"/>
                    </a:lnTo>
                    <a:lnTo>
                      <a:pt x="1439" y="229"/>
                    </a:lnTo>
                    <a:lnTo>
                      <a:pt x="1440" y="229"/>
                    </a:lnTo>
                    <a:lnTo>
                      <a:pt x="1444" y="229"/>
                    </a:lnTo>
                    <a:lnTo>
                      <a:pt x="1446" y="229"/>
                    </a:lnTo>
                    <a:lnTo>
                      <a:pt x="1451" y="229"/>
                    </a:lnTo>
                    <a:lnTo>
                      <a:pt x="1452" y="229"/>
                    </a:lnTo>
                    <a:lnTo>
                      <a:pt x="1456" y="229"/>
                    </a:lnTo>
                    <a:lnTo>
                      <a:pt x="1457" y="229"/>
                    </a:lnTo>
                    <a:lnTo>
                      <a:pt x="1461" y="229"/>
                    </a:lnTo>
                    <a:lnTo>
                      <a:pt x="1463" y="229"/>
                    </a:lnTo>
                    <a:lnTo>
                      <a:pt x="1468" y="229"/>
                    </a:lnTo>
                    <a:lnTo>
                      <a:pt x="1470" y="229"/>
                    </a:lnTo>
                    <a:lnTo>
                      <a:pt x="1474" y="229"/>
                    </a:lnTo>
                    <a:lnTo>
                      <a:pt x="1475" y="229"/>
                    </a:lnTo>
                    <a:lnTo>
                      <a:pt x="1478" y="229"/>
                    </a:lnTo>
                    <a:lnTo>
                      <a:pt x="1480" y="229"/>
                    </a:lnTo>
                    <a:lnTo>
                      <a:pt x="1485" y="229"/>
                    </a:lnTo>
                    <a:lnTo>
                      <a:pt x="1487" y="229"/>
                    </a:lnTo>
                    <a:lnTo>
                      <a:pt x="1491" y="229"/>
                    </a:lnTo>
                    <a:lnTo>
                      <a:pt x="1492" y="229"/>
                    </a:lnTo>
                    <a:lnTo>
                      <a:pt x="1496" y="229"/>
                    </a:lnTo>
                    <a:lnTo>
                      <a:pt x="1498" y="229"/>
                    </a:lnTo>
                    <a:lnTo>
                      <a:pt x="1502" y="229"/>
                    </a:lnTo>
                    <a:lnTo>
                      <a:pt x="1504" y="229"/>
                    </a:lnTo>
                    <a:lnTo>
                      <a:pt x="1508" y="229"/>
                    </a:lnTo>
                    <a:lnTo>
                      <a:pt x="1509" y="229"/>
                    </a:lnTo>
                    <a:lnTo>
                      <a:pt x="1513" y="229"/>
                    </a:lnTo>
                    <a:lnTo>
                      <a:pt x="1515" y="229"/>
                    </a:lnTo>
                    <a:lnTo>
                      <a:pt x="1520" y="229"/>
                    </a:lnTo>
                    <a:lnTo>
                      <a:pt x="1522" y="229"/>
                    </a:lnTo>
                    <a:lnTo>
                      <a:pt x="1525" y="229"/>
                    </a:lnTo>
                    <a:lnTo>
                      <a:pt x="1526" y="229"/>
                    </a:lnTo>
                    <a:lnTo>
                      <a:pt x="1530" y="229"/>
                    </a:lnTo>
                    <a:lnTo>
                      <a:pt x="1532" y="229"/>
                    </a:lnTo>
                    <a:lnTo>
                      <a:pt x="1537" y="229"/>
                    </a:lnTo>
                    <a:lnTo>
                      <a:pt x="1539" y="229"/>
                    </a:lnTo>
                    <a:lnTo>
                      <a:pt x="1543" y="229"/>
                    </a:lnTo>
                    <a:lnTo>
                      <a:pt x="1545" y="229"/>
                    </a:lnTo>
                    <a:lnTo>
                      <a:pt x="1548" y="229"/>
                    </a:lnTo>
                    <a:lnTo>
                      <a:pt x="1549" y="229"/>
                    </a:lnTo>
                    <a:lnTo>
                      <a:pt x="1554" y="229"/>
                    </a:lnTo>
                    <a:lnTo>
                      <a:pt x="1556" y="229"/>
                    </a:lnTo>
                    <a:lnTo>
                      <a:pt x="1560" y="229"/>
                    </a:lnTo>
                    <a:lnTo>
                      <a:pt x="1562" y="229"/>
                    </a:lnTo>
                    <a:lnTo>
                      <a:pt x="1565" y="229"/>
                    </a:lnTo>
                    <a:lnTo>
                      <a:pt x="1567" y="229"/>
                    </a:lnTo>
                    <a:lnTo>
                      <a:pt x="1572" y="229"/>
                    </a:lnTo>
                    <a:lnTo>
                      <a:pt x="1573" y="229"/>
                    </a:lnTo>
                    <a:lnTo>
                      <a:pt x="1577" y="229"/>
                    </a:lnTo>
                    <a:lnTo>
                      <a:pt x="1579" y="229"/>
                    </a:lnTo>
                    <a:lnTo>
                      <a:pt x="1582" y="229"/>
                    </a:lnTo>
                    <a:lnTo>
                      <a:pt x="1584" y="229"/>
                    </a:lnTo>
                    <a:lnTo>
                      <a:pt x="1589" y="229"/>
                    </a:lnTo>
                    <a:lnTo>
                      <a:pt x="1591" y="229"/>
                    </a:lnTo>
                    <a:lnTo>
                      <a:pt x="1595" y="229"/>
                    </a:lnTo>
                    <a:lnTo>
                      <a:pt x="1596" y="229"/>
                    </a:lnTo>
                    <a:lnTo>
                      <a:pt x="1599" y="229"/>
                    </a:lnTo>
                    <a:lnTo>
                      <a:pt x="1601" y="229"/>
                    </a:lnTo>
                    <a:lnTo>
                      <a:pt x="1606" y="229"/>
                    </a:lnTo>
                    <a:lnTo>
                      <a:pt x="1608" y="229"/>
                    </a:lnTo>
                    <a:lnTo>
                      <a:pt x="1612" y="229"/>
                    </a:lnTo>
                    <a:lnTo>
                      <a:pt x="1614" y="229"/>
                    </a:lnTo>
                    <a:lnTo>
                      <a:pt x="1617" y="229"/>
                    </a:lnTo>
                    <a:lnTo>
                      <a:pt x="1619" y="229"/>
                    </a:lnTo>
                    <a:lnTo>
                      <a:pt x="1623" y="229"/>
                    </a:lnTo>
                    <a:lnTo>
                      <a:pt x="1625" y="229"/>
                    </a:lnTo>
                    <a:lnTo>
                      <a:pt x="1629" y="229"/>
                    </a:lnTo>
                    <a:lnTo>
                      <a:pt x="1631" y="229"/>
                    </a:lnTo>
                    <a:lnTo>
                      <a:pt x="1634" y="229"/>
                    </a:lnTo>
                    <a:lnTo>
                      <a:pt x="1636" y="229"/>
                    </a:lnTo>
                    <a:lnTo>
                      <a:pt x="1641" y="229"/>
                    </a:lnTo>
                    <a:lnTo>
                      <a:pt x="1643" y="229"/>
                    </a:lnTo>
                    <a:lnTo>
                      <a:pt x="1646" y="229"/>
                    </a:lnTo>
                    <a:lnTo>
                      <a:pt x="1648" y="229"/>
                    </a:lnTo>
                    <a:lnTo>
                      <a:pt x="1651" y="229"/>
                    </a:lnTo>
                    <a:lnTo>
                      <a:pt x="1653" y="229"/>
                    </a:lnTo>
                    <a:lnTo>
                      <a:pt x="1658" y="229"/>
                    </a:lnTo>
                    <a:lnTo>
                      <a:pt x="1660" y="229"/>
                    </a:lnTo>
                    <a:lnTo>
                      <a:pt x="1664" y="229"/>
                    </a:lnTo>
                    <a:lnTo>
                      <a:pt x="1666" y="229"/>
                    </a:lnTo>
                    <a:lnTo>
                      <a:pt x="1669" y="229"/>
                    </a:lnTo>
                    <a:lnTo>
                      <a:pt x="1670" y="229"/>
                    </a:lnTo>
                    <a:lnTo>
                      <a:pt x="1675" y="229"/>
                    </a:lnTo>
                    <a:lnTo>
                      <a:pt x="1677" y="229"/>
                    </a:lnTo>
                    <a:lnTo>
                      <a:pt x="1681" y="229"/>
                    </a:lnTo>
                    <a:lnTo>
                      <a:pt x="1683" y="229"/>
                    </a:lnTo>
                    <a:lnTo>
                      <a:pt x="1686" y="229"/>
                    </a:lnTo>
                    <a:lnTo>
                      <a:pt x="1688" y="229"/>
                    </a:lnTo>
                    <a:lnTo>
                      <a:pt x="1693" y="229"/>
                    </a:lnTo>
                    <a:lnTo>
                      <a:pt x="1694" y="229"/>
                    </a:lnTo>
                    <a:lnTo>
                      <a:pt x="1698" y="229"/>
                    </a:lnTo>
                    <a:lnTo>
                      <a:pt x="1700" y="229"/>
                    </a:lnTo>
                    <a:lnTo>
                      <a:pt x="1703" y="229"/>
                    </a:lnTo>
                    <a:lnTo>
                      <a:pt x="1705" y="229"/>
                    </a:lnTo>
                    <a:lnTo>
                      <a:pt x="1710" y="229"/>
                    </a:lnTo>
                    <a:lnTo>
                      <a:pt x="1712" y="229"/>
                    </a:lnTo>
                    <a:lnTo>
                      <a:pt x="1716" y="229"/>
                    </a:lnTo>
                    <a:lnTo>
                      <a:pt x="1717" y="229"/>
                    </a:lnTo>
                    <a:lnTo>
                      <a:pt x="1720" y="229"/>
                    </a:lnTo>
                    <a:lnTo>
                      <a:pt x="1722" y="229"/>
                    </a:lnTo>
                    <a:lnTo>
                      <a:pt x="1726" y="229"/>
                    </a:lnTo>
                    <a:lnTo>
                      <a:pt x="1728" y="229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Line 83"/>
              <p:cNvSpPr>
                <a:spLocks noChangeShapeType="1"/>
              </p:cNvSpPr>
              <p:nvPr/>
            </p:nvSpPr>
            <p:spPr bwMode="auto">
              <a:xfrm>
                <a:off x="1063625" y="4814888"/>
                <a:ext cx="0" cy="14763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Line 84"/>
              <p:cNvSpPr>
                <a:spLocks noChangeShapeType="1"/>
              </p:cNvSpPr>
              <p:nvPr/>
            </p:nvSpPr>
            <p:spPr bwMode="auto">
              <a:xfrm>
                <a:off x="1025525" y="4814888"/>
                <a:ext cx="74613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Line 85"/>
              <p:cNvSpPr>
                <a:spLocks noChangeShapeType="1"/>
              </p:cNvSpPr>
              <p:nvPr/>
            </p:nvSpPr>
            <p:spPr bwMode="auto">
              <a:xfrm flipV="1">
                <a:off x="1063625" y="5035551"/>
                <a:ext cx="0" cy="23177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Line 86"/>
              <p:cNvSpPr>
                <a:spLocks noChangeShapeType="1"/>
              </p:cNvSpPr>
              <p:nvPr/>
            </p:nvSpPr>
            <p:spPr bwMode="auto">
              <a:xfrm>
                <a:off x="1025525" y="5267326"/>
                <a:ext cx="74613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Line 87"/>
              <p:cNvSpPr>
                <a:spLocks noChangeShapeType="1"/>
              </p:cNvSpPr>
              <p:nvPr/>
            </p:nvSpPr>
            <p:spPr bwMode="auto">
              <a:xfrm>
                <a:off x="2160588" y="5054601"/>
                <a:ext cx="0" cy="27146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Line 88"/>
              <p:cNvSpPr>
                <a:spLocks noChangeShapeType="1"/>
              </p:cNvSpPr>
              <p:nvPr/>
            </p:nvSpPr>
            <p:spPr bwMode="auto">
              <a:xfrm>
                <a:off x="2124075" y="5054601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Oval 89"/>
              <p:cNvSpPr>
                <a:spLocks noChangeArrowheads="1"/>
              </p:cNvSpPr>
              <p:nvPr/>
            </p:nvSpPr>
            <p:spPr bwMode="auto">
              <a:xfrm>
                <a:off x="752475" y="4459288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Oval 90"/>
              <p:cNvSpPr>
                <a:spLocks noChangeArrowheads="1"/>
              </p:cNvSpPr>
              <p:nvPr/>
            </p:nvSpPr>
            <p:spPr bwMode="auto">
              <a:xfrm>
                <a:off x="1025525" y="4962526"/>
                <a:ext cx="74613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Oval 91"/>
              <p:cNvSpPr>
                <a:spLocks noChangeArrowheads="1"/>
              </p:cNvSpPr>
              <p:nvPr/>
            </p:nvSpPr>
            <p:spPr bwMode="auto">
              <a:xfrm>
                <a:off x="2124075" y="5326063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Line 92"/>
              <p:cNvSpPr>
                <a:spLocks noChangeShapeType="1"/>
              </p:cNvSpPr>
              <p:nvPr/>
            </p:nvSpPr>
            <p:spPr bwMode="auto">
              <a:xfrm>
                <a:off x="1063625" y="4284663"/>
                <a:ext cx="0" cy="889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Line 93"/>
              <p:cNvSpPr>
                <a:spLocks noChangeShapeType="1"/>
              </p:cNvSpPr>
              <p:nvPr/>
            </p:nvSpPr>
            <p:spPr bwMode="auto">
              <a:xfrm>
                <a:off x="1025525" y="4284663"/>
                <a:ext cx="74613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Line 94"/>
              <p:cNvSpPr>
                <a:spLocks noChangeShapeType="1"/>
              </p:cNvSpPr>
              <p:nvPr/>
            </p:nvSpPr>
            <p:spPr bwMode="auto">
              <a:xfrm>
                <a:off x="1063625" y="4373563"/>
                <a:ext cx="0" cy="10318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Line 95"/>
              <p:cNvSpPr>
                <a:spLocks noChangeShapeType="1"/>
              </p:cNvSpPr>
              <p:nvPr/>
            </p:nvSpPr>
            <p:spPr bwMode="auto">
              <a:xfrm>
                <a:off x="1025525" y="4476751"/>
                <a:ext cx="74613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Line 96"/>
              <p:cNvSpPr>
                <a:spLocks noChangeShapeType="1"/>
              </p:cNvSpPr>
              <p:nvPr/>
            </p:nvSpPr>
            <p:spPr bwMode="auto">
              <a:xfrm>
                <a:off x="2160588" y="4468813"/>
                <a:ext cx="0" cy="6191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Line 97"/>
              <p:cNvSpPr>
                <a:spLocks noChangeShapeType="1"/>
              </p:cNvSpPr>
              <p:nvPr/>
            </p:nvSpPr>
            <p:spPr bwMode="auto">
              <a:xfrm>
                <a:off x="2124075" y="4468813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Line 98"/>
              <p:cNvSpPr>
                <a:spLocks noChangeShapeType="1"/>
              </p:cNvSpPr>
              <p:nvPr/>
            </p:nvSpPr>
            <p:spPr bwMode="auto">
              <a:xfrm>
                <a:off x="2160588" y="4530726"/>
                <a:ext cx="0" cy="6985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Line 99"/>
              <p:cNvSpPr>
                <a:spLocks noChangeShapeType="1"/>
              </p:cNvSpPr>
              <p:nvPr/>
            </p:nvSpPr>
            <p:spPr bwMode="auto">
              <a:xfrm>
                <a:off x="2124075" y="4600576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Line 100"/>
              <p:cNvSpPr>
                <a:spLocks noChangeShapeType="1"/>
              </p:cNvSpPr>
              <p:nvPr/>
            </p:nvSpPr>
            <p:spPr bwMode="auto">
              <a:xfrm>
                <a:off x="3532188" y="4637088"/>
                <a:ext cx="0" cy="16986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Line 101"/>
              <p:cNvSpPr>
                <a:spLocks noChangeShapeType="1"/>
              </p:cNvSpPr>
              <p:nvPr/>
            </p:nvSpPr>
            <p:spPr bwMode="auto">
              <a:xfrm>
                <a:off x="3495675" y="4637088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Line 102"/>
              <p:cNvSpPr>
                <a:spLocks noChangeShapeType="1"/>
              </p:cNvSpPr>
              <p:nvPr/>
            </p:nvSpPr>
            <p:spPr bwMode="auto">
              <a:xfrm>
                <a:off x="3532188" y="4806951"/>
                <a:ext cx="0" cy="23336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Line 103"/>
              <p:cNvSpPr>
                <a:spLocks noChangeShapeType="1"/>
              </p:cNvSpPr>
              <p:nvPr/>
            </p:nvSpPr>
            <p:spPr bwMode="auto">
              <a:xfrm>
                <a:off x="3495675" y="5040313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Oval 104"/>
              <p:cNvSpPr>
                <a:spLocks noChangeArrowheads="1"/>
              </p:cNvSpPr>
              <p:nvPr/>
            </p:nvSpPr>
            <p:spPr bwMode="auto">
              <a:xfrm>
                <a:off x="752475" y="4459288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Oval 105"/>
              <p:cNvSpPr>
                <a:spLocks noChangeArrowheads="1"/>
              </p:cNvSpPr>
              <p:nvPr/>
            </p:nvSpPr>
            <p:spPr bwMode="auto">
              <a:xfrm>
                <a:off x="752475" y="4459288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Oval 106"/>
              <p:cNvSpPr>
                <a:spLocks noChangeArrowheads="1"/>
              </p:cNvSpPr>
              <p:nvPr/>
            </p:nvSpPr>
            <p:spPr bwMode="auto">
              <a:xfrm>
                <a:off x="1027113" y="4337051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Oval 107"/>
              <p:cNvSpPr>
                <a:spLocks noChangeArrowheads="1"/>
              </p:cNvSpPr>
              <p:nvPr/>
            </p:nvSpPr>
            <p:spPr bwMode="auto">
              <a:xfrm>
                <a:off x="1025525" y="4337051"/>
                <a:ext cx="74613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Oval 108"/>
              <p:cNvSpPr>
                <a:spLocks noChangeArrowheads="1"/>
              </p:cNvSpPr>
              <p:nvPr/>
            </p:nvSpPr>
            <p:spPr bwMode="auto">
              <a:xfrm>
                <a:off x="2124075" y="4494213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Oval 109"/>
              <p:cNvSpPr>
                <a:spLocks noChangeArrowheads="1"/>
              </p:cNvSpPr>
              <p:nvPr/>
            </p:nvSpPr>
            <p:spPr bwMode="auto">
              <a:xfrm>
                <a:off x="2124075" y="4494213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Oval 110"/>
              <p:cNvSpPr>
                <a:spLocks noChangeArrowheads="1"/>
              </p:cNvSpPr>
              <p:nvPr/>
            </p:nvSpPr>
            <p:spPr bwMode="auto">
              <a:xfrm>
                <a:off x="3495675" y="4770438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Oval 111"/>
              <p:cNvSpPr>
                <a:spLocks noChangeArrowheads="1"/>
              </p:cNvSpPr>
              <p:nvPr/>
            </p:nvSpPr>
            <p:spPr bwMode="auto">
              <a:xfrm>
                <a:off x="3495675" y="4770438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183" name="TextBox 182"/>
          <p:cNvSpPr txBox="1"/>
          <p:nvPr/>
        </p:nvSpPr>
        <p:spPr>
          <a:xfrm>
            <a:off x="5053934" y="0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latin typeface="Arial"/>
                <a:cs typeface="Arial"/>
              </a:rPr>
              <a:t>Supplementary Figure 2 </a:t>
            </a:r>
            <a:endParaRPr lang="en-GB" sz="1000" dirty="0">
              <a:latin typeface="Arial"/>
              <a:cs typeface="Arial"/>
            </a:endParaRPr>
          </a:p>
          <a:p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911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Box 126"/>
          <p:cNvSpPr txBox="1"/>
          <p:nvPr/>
        </p:nvSpPr>
        <p:spPr>
          <a:xfrm>
            <a:off x="61812" y="356462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1812" y="388936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053934" y="0"/>
            <a:ext cx="15808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latin typeface="Arial"/>
                <a:cs typeface="Arial"/>
              </a:rPr>
              <a:t>Supplementary Figure 3 </a:t>
            </a:r>
            <a:endParaRPr lang="en-GB" sz="1000" dirty="0">
              <a:latin typeface="Arial"/>
              <a:cs typeface="Arial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454123" y="356461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454123" y="388936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D</a:t>
            </a:r>
            <a:endParaRPr lang="en-US" sz="1200" dirty="0">
              <a:latin typeface="Arial"/>
              <a:cs typeface="Arial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711104"/>
              </p:ext>
            </p:extLst>
          </p:nvPr>
        </p:nvGraphicFramePr>
        <p:xfrm>
          <a:off x="3507465" y="4407699"/>
          <a:ext cx="3600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2724311"/>
              </p:ext>
            </p:extLst>
          </p:nvPr>
        </p:nvGraphicFramePr>
        <p:xfrm>
          <a:off x="61812" y="4321965"/>
          <a:ext cx="3600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624560"/>
              </p:ext>
            </p:extLst>
          </p:nvPr>
        </p:nvGraphicFramePr>
        <p:xfrm>
          <a:off x="61812" y="680231"/>
          <a:ext cx="3600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2527587"/>
              </p:ext>
            </p:extLst>
          </p:nvPr>
        </p:nvGraphicFramePr>
        <p:xfrm>
          <a:off x="3507465" y="680231"/>
          <a:ext cx="3600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00802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2626" y="859876"/>
            <a:ext cx="3306383" cy="2424334"/>
            <a:chOff x="97867" y="3371738"/>
            <a:chExt cx="3306383" cy="2424334"/>
          </a:xfrm>
        </p:grpSpPr>
        <p:grpSp>
          <p:nvGrpSpPr>
            <p:cNvPr id="3" name="Group 2"/>
            <p:cNvGrpSpPr/>
            <p:nvPr/>
          </p:nvGrpSpPr>
          <p:grpSpPr>
            <a:xfrm>
              <a:off x="274665" y="3494197"/>
              <a:ext cx="2847600" cy="2079625"/>
              <a:chOff x="349250" y="4551363"/>
              <a:chExt cx="3221038" cy="2079625"/>
            </a:xfrm>
          </p:grpSpPr>
          <p:sp>
            <p:nvSpPr>
              <p:cNvPr id="19" name="Rectangle 143"/>
              <p:cNvSpPr>
                <a:spLocks noChangeArrowheads="1"/>
              </p:cNvSpPr>
              <p:nvPr/>
            </p:nvSpPr>
            <p:spPr bwMode="auto">
              <a:xfrm>
                <a:off x="700088" y="6461125"/>
                <a:ext cx="1270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" name="Rectangle 144"/>
              <p:cNvSpPr>
                <a:spLocks noChangeArrowheads="1"/>
              </p:cNvSpPr>
              <p:nvPr/>
            </p:nvSpPr>
            <p:spPr bwMode="auto">
              <a:xfrm>
                <a:off x="1385888" y="6461125"/>
                <a:ext cx="1270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" name="Rectangle 145"/>
              <p:cNvSpPr>
                <a:spLocks noChangeArrowheads="1"/>
              </p:cNvSpPr>
              <p:nvPr/>
            </p:nvSpPr>
            <p:spPr bwMode="auto">
              <a:xfrm>
                <a:off x="2071688" y="6461125"/>
                <a:ext cx="1270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" name="Rectangle 146"/>
              <p:cNvSpPr>
                <a:spLocks noChangeArrowheads="1"/>
              </p:cNvSpPr>
              <p:nvPr/>
            </p:nvSpPr>
            <p:spPr bwMode="auto">
              <a:xfrm>
                <a:off x="2757488" y="6461125"/>
                <a:ext cx="1270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" name="Rectangle 147"/>
              <p:cNvSpPr>
                <a:spLocks noChangeArrowheads="1"/>
              </p:cNvSpPr>
              <p:nvPr/>
            </p:nvSpPr>
            <p:spPr bwMode="auto">
              <a:xfrm>
                <a:off x="3443288" y="6461125"/>
                <a:ext cx="1270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" name="Freeform 148"/>
              <p:cNvSpPr>
                <a:spLocks noEditPoints="1"/>
              </p:cNvSpPr>
              <p:nvPr/>
            </p:nvSpPr>
            <p:spPr bwMode="auto">
              <a:xfrm>
                <a:off x="730250" y="6384925"/>
                <a:ext cx="2752725" cy="52388"/>
              </a:xfrm>
              <a:custGeom>
                <a:avLst/>
                <a:gdLst>
                  <a:gd name="T0" fmla="*/ 0 w 1734"/>
                  <a:gd name="T1" fmla="*/ 0 h 33"/>
                  <a:gd name="T2" fmla="*/ 1734 w 1734"/>
                  <a:gd name="T3" fmla="*/ 0 h 33"/>
                  <a:gd name="T4" fmla="*/ 3 w 1734"/>
                  <a:gd name="T5" fmla="*/ 0 h 33"/>
                  <a:gd name="T6" fmla="*/ 3 w 1734"/>
                  <a:gd name="T7" fmla="*/ 33 h 33"/>
                  <a:gd name="T8" fmla="*/ 435 w 1734"/>
                  <a:gd name="T9" fmla="*/ 0 h 33"/>
                  <a:gd name="T10" fmla="*/ 435 w 1734"/>
                  <a:gd name="T11" fmla="*/ 33 h 33"/>
                  <a:gd name="T12" fmla="*/ 867 w 1734"/>
                  <a:gd name="T13" fmla="*/ 0 h 33"/>
                  <a:gd name="T14" fmla="*/ 867 w 1734"/>
                  <a:gd name="T15" fmla="*/ 33 h 33"/>
                  <a:gd name="T16" fmla="*/ 1299 w 1734"/>
                  <a:gd name="T17" fmla="*/ 0 h 33"/>
                  <a:gd name="T18" fmla="*/ 1299 w 1734"/>
                  <a:gd name="T19" fmla="*/ 33 h 33"/>
                  <a:gd name="T20" fmla="*/ 1731 w 1734"/>
                  <a:gd name="T21" fmla="*/ 0 h 33"/>
                  <a:gd name="T22" fmla="*/ 1731 w 1734"/>
                  <a:gd name="T2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34" h="33">
                    <a:moveTo>
                      <a:pt x="0" y="0"/>
                    </a:moveTo>
                    <a:lnTo>
                      <a:pt x="1734" y="0"/>
                    </a:lnTo>
                    <a:moveTo>
                      <a:pt x="3" y="0"/>
                    </a:moveTo>
                    <a:lnTo>
                      <a:pt x="3" y="33"/>
                    </a:lnTo>
                    <a:moveTo>
                      <a:pt x="435" y="0"/>
                    </a:moveTo>
                    <a:lnTo>
                      <a:pt x="435" y="33"/>
                    </a:lnTo>
                    <a:moveTo>
                      <a:pt x="867" y="0"/>
                    </a:moveTo>
                    <a:lnTo>
                      <a:pt x="867" y="33"/>
                    </a:lnTo>
                    <a:moveTo>
                      <a:pt x="1299" y="0"/>
                    </a:moveTo>
                    <a:lnTo>
                      <a:pt x="1299" y="33"/>
                    </a:lnTo>
                    <a:moveTo>
                      <a:pt x="1731" y="0"/>
                    </a:moveTo>
                    <a:lnTo>
                      <a:pt x="1731" y="3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Rectangle 149"/>
              <p:cNvSpPr>
                <a:spLocks noChangeArrowheads="1"/>
              </p:cNvSpPr>
              <p:nvPr/>
            </p:nvSpPr>
            <p:spPr bwMode="auto">
              <a:xfrm>
                <a:off x="349250" y="6310313"/>
                <a:ext cx="369888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" name="Rectangle 150"/>
              <p:cNvSpPr>
                <a:spLocks noChangeArrowheads="1"/>
              </p:cNvSpPr>
              <p:nvPr/>
            </p:nvSpPr>
            <p:spPr bwMode="auto">
              <a:xfrm>
                <a:off x="419100" y="5756275"/>
                <a:ext cx="300038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" name="Rectangle 151"/>
              <p:cNvSpPr>
                <a:spLocks noChangeArrowheads="1"/>
              </p:cNvSpPr>
              <p:nvPr/>
            </p:nvSpPr>
            <p:spPr bwMode="auto">
              <a:xfrm>
                <a:off x="488950" y="5202238"/>
                <a:ext cx="2317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" name="Rectangle 152"/>
              <p:cNvSpPr>
                <a:spLocks noChangeArrowheads="1"/>
              </p:cNvSpPr>
              <p:nvPr/>
            </p:nvSpPr>
            <p:spPr bwMode="auto">
              <a:xfrm>
                <a:off x="595313" y="4648200"/>
                <a:ext cx="1270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" name="Freeform 153"/>
              <p:cNvSpPr>
                <a:spLocks noEditPoints="1"/>
              </p:cNvSpPr>
              <p:nvPr/>
            </p:nvSpPr>
            <p:spPr bwMode="auto">
              <a:xfrm>
                <a:off x="682625" y="4551363"/>
                <a:ext cx="52388" cy="1838325"/>
              </a:xfrm>
              <a:custGeom>
                <a:avLst/>
                <a:gdLst>
                  <a:gd name="T0" fmla="*/ 33 w 33"/>
                  <a:gd name="T1" fmla="*/ 1158 h 1158"/>
                  <a:gd name="T2" fmla="*/ 33 w 33"/>
                  <a:gd name="T3" fmla="*/ 0 h 1158"/>
                  <a:gd name="T4" fmla="*/ 33 w 33"/>
                  <a:gd name="T5" fmla="*/ 1155 h 1158"/>
                  <a:gd name="T6" fmla="*/ 0 w 33"/>
                  <a:gd name="T7" fmla="*/ 1155 h 1158"/>
                  <a:gd name="T8" fmla="*/ 33 w 33"/>
                  <a:gd name="T9" fmla="*/ 806 h 1158"/>
                  <a:gd name="T10" fmla="*/ 0 w 33"/>
                  <a:gd name="T11" fmla="*/ 806 h 1158"/>
                  <a:gd name="T12" fmla="*/ 33 w 33"/>
                  <a:gd name="T13" fmla="*/ 457 h 1158"/>
                  <a:gd name="T14" fmla="*/ 0 w 33"/>
                  <a:gd name="T15" fmla="*/ 457 h 1158"/>
                  <a:gd name="T16" fmla="*/ 33 w 33"/>
                  <a:gd name="T17" fmla="*/ 108 h 1158"/>
                  <a:gd name="T18" fmla="*/ 0 w 33"/>
                  <a:gd name="T19" fmla="*/ 108 h 1158"/>
                  <a:gd name="T20" fmla="*/ 33 w 33"/>
                  <a:gd name="T21" fmla="*/ 1050 h 1158"/>
                  <a:gd name="T22" fmla="*/ 15 w 33"/>
                  <a:gd name="T23" fmla="*/ 1050 h 1158"/>
                  <a:gd name="T24" fmla="*/ 33 w 33"/>
                  <a:gd name="T25" fmla="*/ 989 h 1158"/>
                  <a:gd name="T26" fmla="*/ 15 w 33"/>
                  <a:gd name="T27" fmla="*/ 989 h 1158"/>
                  <a:gd name="T28" fmla="*/ 33 w 33"/>
                  <a:gd name="T29" fmla="*/ 945 h 1158"/>
                  <a:gd name="T30" fmla="*/ 15 w 33"/>
                  <a:gd name="T31" fmla="*/ 945 h 1158"/>
                  <a:gd name="T32" fmla="*/ 33 w 33"/>
                  <a:gd name="T33" fmla="*/ 911 h 1158"/>
                  <a:gd name="T34" fmla="*/ 15 w 33"/>
                  <a:gd name="T35" fmla="*/ 911 h 1158"/>
                  <a:gd name="T36" fmla="*/ 33 w 33"/>
                  <a:gd name="T37" fmla="*/ 883 h 1158"/>
                  <a:gd name="T38" fmla="*/ 15 w 33"/>
                  <a:gd name="T39" fmla="*/ 883 h 1158"/>
                  <a:gd name="T40" fmla="*/ 33 w 33"/>
                  <a:gd name="T41" fmla="*/ 860 h 1158"/>
                  <a:gd name="T42" fmla="*/ 15 w 33"/>
                  <a:gd name="T43" fmla="*/ 860 h 1158"/>
                  <a:gd name="T44" fmla="*/ 33 w 33"/>
                  <a:gd name="T45" fmla="*/ 840 h 1158"/>
                  <a:gd name="T46" fmla="*/ 15 w 33"/>
                  <a:gd name="T47" fmla="*/ 840 h 1158"/>
                  <a:gd name="T48" fmla="*/ 33 w 33"/>
                  <a:gd name="T49" fmla="*/ 822 h 1158"/>
                  <a:gd name="T50" fmla="*/ 15 w 33"/>
                  <a:gd name="T51" fmla="*/ 822 h 1158"/>
                  <a:gd name="T52" fmla="*/ 33 w 33"/>
                  <a:gd name="T53" fmla="*/ 702 h 1158"/>
                  <a:gd name="T54" fmla="*/ 15 w 33"/>
                  <a:gd name="T55" fmla="*/ 702 h 1158"/>
                  <a:gd name="T56" fmla="*/ 33 w 33"/>
                  <a:gd name="T57" fmla="*/ 640 h 1158"/>
                  <a:gd name="T58" fmla="*/ 15 w 33"/>
                  <a:gd name="T59" fmla="*/ 640 h 1158"/>
                  <a:gd name="T60" fmla="*/ 33 w 33"/>
                  <a:gd name="T61" fmla="*/ 596 h 1158"/>
                  <a:gd name="T62" fmla="*/ 15 w 33"/>
                  <a:gd name="T63" fmla="*/ 596 h 1158"/>
                  <a:gd name="T64" fmla="*/ 33 w 33"/>
                  <a:gd name="T65" fmla="*/ 563 h 1158"/>
                  <a:gd name="T66" fmla="*/ 15 w 33"/>
                  <a:gd name="T67" fmla="*/ 563 h 1158"/>
                  <a:gd name="T68" fmla="*/ 33 w 33"/>
                  <a:gd name="T69" fmla="*/ 535 h 1158"/>
                  <a:gd name="T70" fmla="*/ 15 w 33"/>
                  <a:gd name="T71" fmla="*/ 535 h 1158"/>
                  <a:gd name="T72" fmla="*/ 33 w 33"/>
                  <a:gd name="T73" fmla="*/ 512 h 1158"/>
                  <a:gd name="T74" fmla="*/ 15 w 33"/>
                  <a:gd name="T75" fmla="*/ 512 h 1158"/>
                  <a:gd name="T76" fmla="*/ 33 w 33"/>
                  <a:gd name="T77" fmla="*/ 492 h 1158"/>
                  <a:gd name="T78" fmla="*/ 15 w 33"/>
                  <a:gd name="T79" fmla="*/ 492 h 1158"/>
                  <a:gd name="T80" fmla="*/ 33 w 33"/>
                  <a:gd name="T81" fmla="*/ 473 h 1158"/>
                  <a:gd name="T82" fmla="*/ 15 w 33"/>
                  <a:gd name="T83" fmla="*/ 473 h 1158"/>
                  <a:gd name="T84" fmla="*/ 33 w 33"/>
                  <a:gd name="T85" fmla="*/ 352 h 1158"/>
                  <a:gd name="T86" fmla="*/ 15 w 33"/>
                  <a:gd name="T87" fmla="*/ 352 h 1158"/>
                  <a:gd name="T88" fmla="*/ 33 w 33"/>
                  <a:gd name="T89" fmla="*/ 291 h 1158"/>
                  <a:gd name="T90" fmla="*/ 15 w 33"/>
                  <a:gd name="T91" fmla="*/ 291 h 1158"/>
                  <a:gd name="T92" fmla="*/ 33 w 33"/>
                  <a:gd name="T93" fmla="*/ 247 h 1158"/>
                  <a:gd name="T94" fmla="*/ 15 w 33"/>
                  <a:gd name="T95" fmla="*/ 247 h 1158"/>
                  <a:gd name="T96" fmla="*/ 33 w 33"/>
                  <a:gd name="T97" fmla="*/ 213 h 1158"/>
                  <a:gd name="T98" fmla="*/ 15 w 33"/>
                  <a:gd name="T99" fmla="*/ 213 h 1158"/>
                  <a:gd name="T100" fmla="*/ 33 w 33"/>
                  <a:gd name="T101" fmla="*/ 185 h 1158"/>
                  <a:gd name="T102" fmla="*/ 15 w 33"/>
                  <a:gd name="T103" fmla="*/ 185 h 1158"/>
                  <a:gd name="T104" fmla="*/ 33 w 33"/>
                  <a:gd name="T105" fmla="*/ 162 h 1158"/>
                  <a:gd name="T106" fmla="*/ 15 w 33"/>
                  <a:gd name="T107" fmla="*/ 162 h 1158"/>
                  <a:gd name="T108" fmla="*/ 33 w 33"/>
                  <a:gd name="T109" fmla="*/ 142 h 1158"/>
                  <a:gd name="T110" fmla="*/ 15 w 33"/>
                  <a:gd name="T111" fmla="*/ 142 h 1158"/>
                  <a:gd name="T112" fmla="*/ 33 w 33"/>
                  <a:gd name="T113" fmla="*/ 124 h 1158"/>
                  <a:gd name="T114" fmla="*/ 15 w 33"/>
                  <a:gd name="T115" fmla="*/ 124 h 1158"/>
                  <a:gd name="T116" fmla="*/ 33 w 33"/>
                  <a:gd name="T117" fmla="*/ 4 h 1158"/>
                  <a:gd name="T118" fmla="*/ 15 w 33"/>
                  <a:gd name="T119" fmla="*/ 4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" h="1158">
                    <a:moveTo>
                      <a:pt x="33" y="1158"/>
                    </a:moveTo>
                    <a:lnTo>
                      <a:pt x="33" y="0"/>
                    </a:lnTo>
                    <a:moveTo>
                      <a:pt x="33" y="1155"/>
                    </a:moveTo>
                    <a:lnTo>
                      <a:pt x="0" y="1155"/>
                    </a:lnTo>
                    <a:moveTo>
                      <a:pt x="33" y="806"/>
                    </a:moveTo>
                    <a:lnTo>
                      <a:pt x="0" y="806"/>
                    </a:lnTo>
                    <a:moveTo>
                      <a:pt x="33" y="457"/>
                    </a:moveTo>
                    <a:lnTo>
                      <a:pt x="0" y="457"/>
                    </a:lnTo>
                    <a:moveTo>
                      <a:pt x="33" y="108"/>
                    </a:moveTo>
                    <a:lnTo>
                      <a:pt x="0" y="108"/>
                    </a:lnTo>
                    <a:moveTo>
                      <a:pt x="33" y="1050"/>
                    </a:moveTo>
                    <a:lnTo>
                      <a:pt x="15" y="1050"/>
                    </a:lnTo>
                    <a:moveTo>
                      <a:pt x="33" y="989"/>
                    </a:moveTo>
                    <a:lnTo>
                      <a:pt x="15" y="989"/>
                    </a:lnTo>
                    <a:moveTo>
                      <a:pt x="33" y="945"/>
                    </a:moveTo>
                    <a:lnTo>
                      <a:pt x="15" y="945"/>
                    </a:lnTo>
                    <a:moveTo>
                      <a:pt x="33" y="911"/>
                    </a:moveTo>
                    <a:lnTo>
                      <a:pt x="15" y="911"/>
                    </a:lnTo>
                    <a:moveTo>
                      <a:pt x="33" y="883"/>
                    </a:moveTo>
                    <a:lnTo>
                      <a:pt x="15" y="883"/>
                    </a:lnTo>
                    <a:moveTo>
                      <a:pt x="33" y="860"/>
                    </a:moveTo>
                    <a:lnTo>
                      <a:pt x="15" y="860"/>
                    </a:lnTo>
                    <a:moveTo>
                      <a:pt x="33" y="840"/>
                    </a:moveTo>
                    <a:lnTo>
                      <a:pt x="15" y="840"/>
                    </a:lnTo>
                    <a:moveTo>
                      <a:pt x="33" y="822"/>
                    </a:moveTo>
                    <a:lnTo>
                      <a:pt x="15" y="822"/>
                    </a:lnTo>
                    <a:moveTo>
                      <a:pt x="33" y="702"/>
                    </a:moveTo>
                    <a:lnTo>
                      <a:pt x="15" y="702"/>
                    </a:lnTo>
                    <a:moveTo>
                      <a:pt x="33" y="640"/>
                    </a:moveTo>
                    <a:lnTo>
                      <a:pt x="15" y="640"/>
                    </a:lnTo>
                    <a:moveTo>
                      <a:pt x="33" y="596"/>
                    </a:moveTo>
                    <a:lnTo>
                      <a:pt x="15" y="596"/>
                    </a:lnTo>
                    <a:moveTo>
                      <a:pt x="33" y="563"/>
                    </a:moveTo>
                    <a:lnTo>
                      <a:pt x="15" y="563"/>
                    </a:lnTo>
                    <a:moveTo>
                      <a:pt x="33" y="535"/>
                    </a:moveTo>
                    <a:lnTo>
                      <a:pt x="15" y="535"/>
                    </a:lnTo>
                    <a:moveTo>
                      <a:pt x="33" y="512"/>
                    </a:moveTo>
                    <a:lnTo>
                      <a:pt x="15" y="512"/>
                    </a:lnTo>
                    <a:moveTo>
                      <a:pt x="33" y="492"/>
                    </a:moveTo>
                    <a:lnTo>
                      <a:pt x="15" y="492"/>
                    </a:lnTo>
                    <a:moveTo>
                      <a:pt x="33" y="473"/>
                    </a:moveTo>
                    <a:lnTo>
                      <a:pt x="15" y="473"/>
                    </a:lnTo>
                    <a:moveTo>
                      <a:pt x="33" y="352"/>
                    </a:moveTo>
                    <a:lnTo>
                      <a:pt x="15" y="352"/>
                    </a:lnTo>
                    <a:moveTo>
                      <a:pt x="33" y="291"/>
                    </a:moveTo>
                    <a:lnTo>
                      <a:pt x="15" y="291"/>
                    </a:lnTo>
                    <a:moveTo>
                      <a:pt x="33" y="247"/>
                    </a:moveTo>
                    <a:lnTo>
                      <a:pt x="15" y="247"/>
                    </a:lnTo>
                    <a:moveTo>
                      <a:pt x="33" y="213"/>
                    </a:moveTo>
                    <a:lnTo>
                      <a:pt x="15" y="213"/>
                    </a:lnTo>
                    <a:moveTo>
                      <a:pt x="33" y="185"/>
                    </a:moveTo>
                    <a:lnTo>
                      <a:pt x="15" y="185"/>
                    </a:lnTo>
                    <a:moveTo>
                      <a:pt x="33" y="162"/>
                    </a:moveTo>
                    <a:lnTo>
                      <a:pt x="15" y="162"/>
                    </a:lnTo>
                    <a:moveTo>
                      <a:pt x="33" y="142"/>
                    </a:moveTo>
                    <a:lnTo>
                      <a:pt x="15" y="142"/>
                    </a:lnTo>
                    <a:moveTo>
                      <a:pt x="33" y="124"/>
                    </a:moveTo>
                    <a:lnTo>
                      <a:pt x="15" y="124"/>
                    </a:lnTo>
                    <a:moveTo>
                      <a:pt x="33" y="4"/>
                    </a:moveTo>
                    <a:lnTo>
                      <a:pt x="15" y="4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154"/>
              <p:cNvSpPr>
                <a:spLocks noEditPoints="1"/>
              </p:cNvSpPr>
              <p:nvPr/>
            </p:nvSpPr>
            <p:spPr bwMode="auto">
              <a:xfrm>
                <a:off x="731838" y="4719638"/>
                <a:ext cx="2747963" cy="1344613"/>
              </a:xfrm>
              <a:custGeom>
                <a:avLst/>
                <a:gdLst>
                  <a:gd name="T0" fmla="*/ 257 w 14422"/>
                  <a:gd name="T1" fmla="*/ 89 h 7052"/>
                  <a:gd name="T2" fmla="*/ 464 w 14422"/>
                  <a:gd name="T3" fmla="*/ 173 h 7052"/>
                  <a:gd name="T4" fmla="*/ 746 w 14422"/>
                  <a:gd name="T5" fmla="*/ 291 h 7052"/>
                  <a:gd name="T6" fmla="*/ 951 w 14422"/>
                  <a:gd name="T7" fmla="*/ 423 h 7052"/>
                  <a:gd name="T8" fmla="*/ 1148 w 14422"/>
                  <a:gd name="T9" fmla="*/ 505 h 7052"/>
                  <a:gd name="T10" fmla="*/ 1307 w 14422"/>
                  <a:gd name="T11" fmla="*/ 546 h 7052"/>
                  <a:gd name="T12" fmla="*/ 1844 w 14422"/>
                  <a:gd name="T13" fmla="*/ 748 h 7052"/>
                  <a:gd name="T14" fmla="*/ 1999 w 14422"/>
                  <a:gd name="T15" fmla="*/ 813 h 7052"/>
                  <a:gd name="T16" fmla="*/ 2297 w 14422"/>
                  <a:gd name="T17" fmla="*/ 939 h 7052"/>
                  <a:gd name="T18" fmla="*/ 2400 w 14422"/>
                  <a:gd name="T19" fmla="*/ 1000 h 7052"/>
                  <a:gd name="T20" fmla="*/ 2676 w 14422"/>
                  <a:gd name="T21" fmla="*/ 1100 h 7052"/>
                  <a:gd name="T22" fmla="*/ 2948 w 14422"/>
                  <a:gd name="T23" fmla="*/ 1220 h 7052"/>
                  <a:gd name="T24" fmla="*/ 3108 w 14422"/>
                  <a:gd name="T25" fmla="*/ 1292 h 7052"/>
                  <a:gd name="T26" fmla="*/ 3382 w 14422"/>
                  <a:gd name="T27" fmla="*/ 1413 h 7052"/>
                  <a:gd name="T28" fmla="*/ 3540 w 14422"/>
                  <a:gd name="T29" fmla="*/ 1484 h 7052"/>
                  <a:gd name="T30" fmla="*/ 3811 w 14422"/>
                  <a:gd name="T31" fmla="*/ 1604 h 7052"/>
                  <a:gd name="T32" fmla="*/ 3942 w 14422"/>
                  <a:gd name="T33" fmla="*/ 1662 h 7052"/>
                  <a:gd name="T34" fmla="*/ 4243 w 14422"/>
                  <a:gd name="T35" fmla="*/ 1796 h 7052"/>
                  <a:gd name="T36" fmla="*/ 4378 w 14422"/>
                  <a:gd name="T37" fmla="*/ 1862 h 7052"/>
                  <a:gd name="T38" fmla="*/ 4579 w 14422"/>
                  <a:gd name="T39" fmla="*/ 2005 h 7052"/>
                  <a:gd name="T40" fmla="*/ 4839 w 14422"/>
                  <a:gd name="T41" fmla="*/ 2092 h 7052"/>
                  <a:gd name="T42" fmla="*/ 5025 w 14422"/>
                  <a:gd name="T43" fmla="*/ 2154 h 7052"/>
                  <a:gd name="T44" fmla="*/ 5007 w 14422"/>
                  <a:gd name="T45" fmla="*/ 2199 h 7052"/>
                  <a:gd name="T46" fmla="*/ 5455 w 14422"/>
                  <a:gd name="T47" fmla="*/ 2353 h 7052"/>
                  <a:gd name="T48" fmla="*/ 5734 w 14422"/>
                  <a:gd name="T49" fmla="*/ 2485 h 7052"/>
                  <a:gd name="T50" fmla="*/ 5916 w 14422"/>
                  <a:gd name="T51" fmla="*/ 2572 h 7052"/>
                  <a:gd name="T52" fmla="*/ 6108 w 14422"/>
                  <a:gd name="T53" fmla="*/ 2660 h 7052"/>
                  <a:gd name="T54" fmla="*/ 6307 w 14422"/>
                  <a:gd name="T55" fmla="*/ 2756 h 7052"/>
                  <a:gd name="T56" fmla="*/ 6535 w 14422"/>
                  <a:gd name="T57" fmla="*/ 2919 h 7052"/>
                  <a:gd name="T58" fmla="*/ 6767 w 14422"/>
                  <a:gd name="T59" fmla="*/ 3004 h 7052"/>
                  <a:gd name="T60" fmla="*/ 6956 w 14422"/>
                  <a:gd name="T61" fmla="*/ 3068 h 7052"/>
                  <a:gd name="T62" fmla="*/ 7172 w 14422"/>
                  <a:gd name="T63" fmla="*/ 3172 h 7052"/>
                  <a:gd name="T64" fmla="*/ 7404 w 14422"/>
                  <a:gd name="T65" fmla="*/ 3284 h 7052"/>
                  <a:gd name="T66" fmla="*/ 7606 w 14422"/>
                  <a:gd name="T67" fmla="*/ 3389 h 7052"/>
                  <a:gd name="T68" fmla="*/ 7891 w 14422"/>
                  <a:gd name="T69" fmla="*/ 3523 h 7052"/>
                  <a:gd name="T70" fmla="*/ 8031 w 14422"/>
                  <a:gd name="T71" fmla="*/ 3647 h 7052"/>
                  <a:gd name="T72" fmla="*/ 8446 w 14422"/>
                  <a:gd name="T73" fmla="*/ 3803 h 7052"/>
                  <a:gd name="T74" fmla="*/ 8714 w 14422"/>
                  <a:gd name="T75" fmla="*/ 3939 h 7052"/>
                  <a:gd name="T76" fmla="*/ 8916 w 14422"/>
                  <a:gd name="T77" fmla="*/ 4044 h 7052"/>
                  <a:gd name="T78" fmla="*/ 9132 w 14422"/>
                  <a:gd name="T79" fmla="*/ 4148 h 7052"/>
                  <a:gd name="T80" fmla="*/ 9310 w 14422"/>
                  <a:gd name="T81" fmla="*/ 4295 h 7052"/>
                  <a:gd name="T82" fmla="*/ 9503 w 14422"/>
                  <a:gd name="T83" fmla="*/ 4391 h 7052"/>
                  <a:gd name="T84" fmla="*/ 9691 w 14422"/>
                  <a:gd name="T85" fmla="*/ 4462 h 7052"/>
                  <a:gd name="T86" fmla="*/ 9948 w 14422"/>
                  <a:gd name="T87" fmla="*/ 4621 h 7052"/>
                  <a:gd name="T88" fmla="*/ 10123 w 14422"/>
                  <a:gd name="T89" fmla="*/ 4713 h 7052"/>
                  <a:gd name="T90" fmla="*/ 10380 w 14422"/>
                  <a:gd name="T91" fmla="*/ 4845 h 7052"/>
                  <a:gd name="T92" fmla="*/ 10612 w 14422"/>
                  <a:gd name="T93" fmla="*/ 4965 h 7052"/>
                  <a:gd name="T94" fmla="*/ 10866 w 14422"/>
                  <a:gd name="T95" fmla="*/ 5056 h 7052"/>
                  <a:gd name="T96" fmla="*/ 11036 w 14422"/>
                  <a:gd name="T97" fmla="*/ 5140 h 7052"/>
                  <a:gd name="T98" fmla="*/ 11230 w 14422"/>
                  <a:gd name="T99" fmla="*/ 5303 h 7052"/>
                  <a:gd name="T100" fmla="*/ 11411 w 14422"/>
                  <a:gd name="T101" fmla="*/ 5339 h 7052"/>
                  <a:gd name="T102" fmla="*/ 11703 w 14422"/>
                  <a:gd name="T103" fmla="*/ 5502 h 7052"/>
                  <a:gd name="T104" fmla="*/ 11810 w 14422"/>
                  <a:gd name="T105" fmla="*/ 5609 h 7052"/>
                  <a:gd name="T106" fmla="*/ 12251 w 14422"/>
                  <a:gd name="T107" fmla="*/ 5798 h 7052"/>
                  <a:gd name="T108" fmla="*/ 12508 w 14422"/>
                  <a:gd name="T109" fmla="*/ 5940 h 7052"/>
                  <a:gd name="T110" fmla="*/ 12748 w 14422"/>
                  <a:gd name="T111" fmla="*/ 6076 h 7052"/>
                  <a:gd name="T112" fmla="*/ 12924 w 14422"/>
                  <a:gd name="T113" fmla="*/ 6172 h 7052"/>
                  <a:gd name="T114" fmla="*/ 13102 w 14422"/>
                  <a:gd name="T115" fmla="*/ 6327 h 7052"/>
                  <a:gd name="T116" fmla="*/ 13333 w 14422"/>
                  <a:gd name="T117" fmla="*/ 6454 h 7052"/>
                  <a:gd name="T118" fmla="*/ 13716 w 14422"/>
                  <a:gd name="T119" fmla="*/ 6612 h 7052"/>
                  <a:gd name="T120" fmla="*/ 13748 w 14422"/>
                  <a:gd name="T121" fmla="*/ 6628 h 7052"/>
                  <a:gd name="T122" fmla="*/ 14159 w 14422"/>
                  <a:gd name="T123" fmla="*/ 6892 h 7052"/>
                  <a:gd name="T124" fmla="*/ 14367 w 14422"/>
                  <a:gd name="T125" fmla="*/ 6981 h 7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22" h="7052">
                    <a:moveTo>
                      <a:pt x="34" y="0"/>
                    </a:moveTo>
                    <a:lnTo>
                      <a:pt x="42" y="8"/>
                    </a:lnTo>
                    <a:lnTo>
                      <a:pt x="31" y="2"/>
                    </a:lnTo>
                    <a:lnTo>
                      <a:pt x="66" y="11"/>
                    </a:lnTo>
                    <a:lnTo>
                      <a:pt x="84" y="20"/>
                    </a:lnTo>
                    <a:lnTo>
                      <a:pt x="81" y="19"/>
                    </a:lnTo>
                    <a:lnTo>
                      <a:pt x="107" y="27"/>
                    </a:lnTo>
                    <a:lnTo>
                      <a:pt x="116" y="32"/>
                    </a:lnTo>
                    <a:cubicBezTo>
                      <a:pt x="128" y="38"/>
                      <a:pt x="132" y="52"/>
                      <a:pt x="127" y="64"/>
                    </a:cubicBezTo>
                    <a:cubicBezTo>
                      <a:pt x="121" y="76"/>
                      <a:pt x="106" y="81"/>
                      <a:pt x="94" y="75"/>
                    </a:cubicBezTo>
                    <a:lnTo>
                      <a:pt x="87" y="71"/>
                    </a:lnTo>
                    <a:lnTo>
                      <a:pt x="90" y="72"/>
                    </a:lnTo>
                    <a:lnTo>
                      <a:pt x="64" y="64"/>
                    </a:lnTo>
                    <a:lnTo>
                      <a:pt x="47" y="55"/>
                    </a:lnTo>
                    <a:lnTo>
                      <a:pt x="52" y="57"/>
                    </a:lnTo>
                    <a:lnTo>
                      <a:pt x="13" y="47"/>
                    </a:lnTo>
                    <a:lnTo>
                      <a:pt x="0" y="34"/>
                    </a:lnTo>
                    <a:lnTo>
                      <a:pt x="34" y="0"/>
                    </a:lnTo>
                    <a:close/>
                    <a:moveTo>
                      <a:pt x="250" y="90"/>
                    </a:moveTo>
                    <a:lnTo>
                      <a:pt x="255" y="94"/>
                    </a:lnTo>
                    <a:lnTo>
                      <a:pt x="241" y="89"/>
                    </a:lnTo>
                    <a:lnTo>
                      <a:pt x="257" y="89"/>
                    </a:lnTo>
                    <a:cubicBezTo>
                      <a:pt x="271" y="89"/>
                      <a:pt x="281" y="100"/>
                      <a:pt x="281" y="113"/>
                    </a:cubicBezTo>
                    <a:cubicBezTo>
                      <a:pt x="281" y="127"/>
                      <a:pt x="271" y="137"/>
                      <a:pt x="257" y="137"/>
                    </a:cubicBezTo>
                    <a:lnTo>
                      <a:pt x="234" y="137"/>
                    </a:lnTo>
                    <a:lnTo>
                      <a:pt x="223" y="130"/>
                    </a:lnTo>
                    <a:cubicBezTo>
                      <a:pt x="212" y="123"/>
                      <a:pt x="209" y="108"/>
                      <a:pt x="216" y="97"/>
                    </a:cubicBezTo>
                    <a:cubicBezTo>
                      <a:pt x="224" y="86"/>
                      <a:pt x="239" y="83"/>
                      <a:pt x="250" y="90"/>
                    </a:cubicBezTo>
                    <a:close/>
                    <a:moveTo>
                      <a:pt x="268" y="92"/>
                    </a:moveTo>
                    <a:lnTo>
                      <a:pt x="284" y="100"/>
                    </a:lnTo>
                    <a:lnTo>
                      <a:pt x="300" y="108"/>
                    </a:lnTo>
                    <a:lnTo>
                      <a:pt x="289" y="105"/>
                    </a:lnTo>
                    <a:lnTo>
                      <a:pt x="312" y="105"/>
                    </a:lnTo>
                    <a:lnTo>
                      <a:pt x="337" y="120"/>
                    </a:lnTo>
                    <a:cubicBezTo>
                      <a:pt x="348" y="127"/>
                      <a:pt x="352" y="142"/>
                      <a:pt x="345" y="153"/>
                    </a:cubicBezTo>
                    <a:cubicBezTo>
                      <a:pt x="338" y="165"/>
                      <a:pt x="323" y="168"/>
                      <a:pt x="312" y="161"/>
                    </a:cubicBezTo>
                    <a:lnTo>
                      <a:pt x="293" y="150"/>
                    </a:lnTo>
                    <a:lnTo>
                      <a:pt x="305" y="153"/>
                    </a:lnTo>
                    <a:lnTo>
                      <a:pt x="284" y="153"/>
                    </a:lnTo>
                    <a:lnTo>
                      <a:pt x="263" y="143"/>
                    </a:lnTo>
                    <a:lnTo>
                      <a:pt x="247" y="135"/>
                    </a:lnTo>
                    <a:cubicBezTo>
                      <a:pt x="235" y="129"/>
                      <a:pt x="230" y="115"/>
                      <a:pt x="236" y="103"/>
                    </a:cubicBezTo>
                    <a:cubicBezTo>
                      <a:pt x="242" y="91"/>
                      <a:pt x="256" y="86"/>
                      <a:pt x="268" y="92"/>
                    </a:cubicBezTo>
                    <a:close/>
                    <a:moveTo>
                      <a:pt x="464" y="173"/>
                    </a:moveTo>
                    <a:lnTo>
                      <a:pt x="499" y="188"/>
                    </a:lnTo>
                    <a:lnTo>
                      <a:pt x="516" y="196"/>
                    </a:lnTo>
                    <a:lnTo>
                      <a:pt x="513" y="195"/>
                    </a:lnTo>
                    <a:lnTo>
                      <a:pt x="539" y="203"/>
                    </a:lnTo>
                    <a:lnTo>
                      <a:pt x="554" y="211"/>
                    </a:lnTo>
                    <a:cubicBezTo>
                      <a:pt x="566" y="217"/>
                      <a:pt x="571" y="231"/>
                      <a:pt x="565" y="243"/>
                    </a:cubicBezTo>
                    <a:cubicBezTo>
                      <a:pt x="559" y="255"/>
                      <a:pt x="544" y="260"/>
                      <a:pt x="532" y="254"/>
                    </a:cubicBezTo>
                    <a:lnTo>
                      <a:pt x="519" y="247"/>
                    </a:lnTo>
                    <a:lnTo>
                      <a:pt x="522" y="248"/>
                    </a:lnTo>
                    <a:lnTo>
                      <a:pt x="496" y="240"/>
                    </a:lnTo>
                    <a:lnTo>
                      <a:pt x="479" y="231"/>
                    </a:lnTo>
                    <a:lnTo>
                      <a:pt x="481" y="232"/>
                    </a:lnTo>
                    <a:lnTo>
                      <a:pt x="446" y="218"/>
                    </a:lnTo>
                    <a:cubicBezTo>
                      <a:pt x="433" y="213"/>
                      <a:pt x="427" y="199"/>
                      <a:pt x="432" y="187"/>
                    </a:cubicBezTo>
                    <a:cubicBezTo>
                      <a:pt x="437" y="174"/>
                      <a:pt x="451" y="168"/>
                      <a:pt x="464" y="173"/>
                    </a:cubicBezTo>
                    <a:close/>
                    <a:moveTo>
                      <a:pt x="686" y="269"/>
                    </a:moveTo>
                    <a:lnTo>
                      <a:pt x="687" y="270"/>
                    </a:lnTo>
                    <a:lnTo>
                      <a:pt x="673" y="265"/>
                    </a:lnTo>
                    <a:lnTo>
                      <a:pt x="695" y="265"/>
                    </a:lnTo>
                    <a:lnTo>
                      <a:pt x="732" y="284"/>
                    </a:lnTo>
                    <a:lnTo>
                      <a:pt x="748" y="292"/>
                    </a:lnTo>
                    <a:lnTo>
                      <a:pt x="746" y="291"/>
                    </a:lnTo>
                    <a:lnTo>
                      <a:pt x="770" y="300"/>
                    </a:lnTo>
                    <a:cubicBezTo>
                      <a:pt x="782" y="305"/>
                      <a:pt x="788" y="319"/>
                      <a:pt x="783" y="332"/>
                    </a:cubicBezTo>
                    <a:cubicBezTo>
                      <a:pt x="778" y="344"/>
                      <a:pt x="764" y="350"/>
                      <a:pt x="752" y="345"/>
                    </a:cubicBezTo>
                    <a:lnTo>
                      <a:pt x="728" y="335"/>
                    </a:lnTo>
                    <a:lnTo>
                      <a:pt x="711" y="327"/>
                    </a:lnTo>
                    <a:lnTo>
                      <a:pt x="679" y="311"/>
                    </a:lnTo>
                    <a:lnTo>
                      <a:pt x="689" y="313"/>
                    </a:lnTo>
                    <a:lnTo>
                      <a:pt x="666" y="313"/>
                    </a:lnTo>
                    <a:lnTo>
                      <a:pt x="659" y="309"/>
                    </a:lnTo>
                    <a:cubicBezTo>
                      <a:pt x="648" y="301"/>
                      <a:pt x="645" y="286"/>
                      <a:pt x="652" y="275"/>
                    </a:cubicBezTo>
                    <a:cubicBezTo>
                      <a:pt x="660" y="264"/>
                      <a:pt x="675" y="261"/>
                      <a:pt x="686" y="269"/>
                    </a:cubicBezTo>
                    <a:close/>
                    <a:moveTo>
                      <a:pt x="901" y="351"/>
                    </a:moveTo>
                    <a:lnTo>
                      <a:pt x="931" y="364"/>
                    </a:lnTo>
                    <a:lnTo>
                      <a:pt x="948" y="372"/>
                    </a:lnTo>
                    <a:lnTo>
                      <a:pt x="945" y="371"/>
                    </a:lnTo>
                    <a:lnTo>
                      <a:pt x="971" y="379"/>
                    </a:lnTo>
                    <a:lnTo>
                      <a:pt x="988" y="388"/>
                    </a:lnTo>
                    <a:lnTo>
                      <a:pt x="991" y="389"/>
                    </a:lnTo>
                    <a:cubicBezTo>
                      <a:pt x="1003" y="395"/>
                      <a:pt x="1008" y="410"/>
                      <a:pt x="1002" y="422"/>
                    </a:cubicBezTo>
                    <a:cubicBezTo>
                      <a:pt x="996" y="433"/>
                      <a:pt x="981" y="438"/>
                      <a:pt x="970" y="432"/>
                    </a:cubicBezTo>
                    <a:lnTo>
                      <a:pt x="967" y="431"/>
                    </a:lnTo>
                    <a:lnTo>
                      <a:pt x="951" y="423"/>
                    </a:lnTo>
                    <a:lnTo>
                      <a:pt x="954" y="424"/>
                    </a:lnTo>
                    <a:lnTo>
                      <a:pt x="928" y="416"/>
                    </a:lnTo>
                    <a:lnTo>
                      <a:pt x="911" y="407"/>
                    </a:lnTo>
                    <a:lnTo>
                      <a:pt x="913" y="408"/>
                    </a:lnTo>
                    <a:lnTo>
                      <a:pt x="883" y="396"/>
                    </a:lnTo>
                    <a:cubicBezTo>
                      <a:pt x="871" y="391"/>
                      <a:pt x="865" y="377"/>
                      <a:pt x="870" y="365"/>
                    </a:cubicBezTo>
                    <a:cubicBezTo>
                      <a:pt x="875" y="352"/>
                      <a:pt x="889" y="346"/>
                      <a:pt x="901" y="351"/>
                    </a:cubicBezTo>
                    <a:close/>
                    <a:moveTo>
                      <a:pt x="1119" y="446"/>
                    </a:moveTo>
                    <a:lnTo>
                      <a:pt x="1132" y="452"/>
                    </a:lnTo>
                    <a:lnTo>
                      <a:pt x="1127" y="450"/>
                    </a:lnTo>
                    <a:lnTo>
                      <a:pt x="1162" y="459"/>
                    </a:lnTo>
                    <a:lnTo>
                      <a:pt x="1180" y="468"/>
                    </a:lnTo>
                    <a:lnTo>
                      <a:pt x="1177" y="467"/>
                    </a:lnTo>
                    <a:lnTo>
                      <a:pt x="1203" y="475"/>
                    </a:lnTo>
                    <a:lnTo>
                      <a:pt x="1209" y="478"/>
                    </a:lnTo>
                    <a:cubicBezTo>
                      <a:pt x="1221" y="484"/>
                      <a:pt x="1226" y="499"/>
                      <a:pt x="1220" y="511"/>
                    </a:cubicBezTo>
                    <a:cubicBezTo>
                      <a:pt x="1214" y="523"/>
                      <a:pt x="1199" y="527"/>
                      <a:pt x="1188" y="521"/>
                    </a:cubicBezTo>
                    <a:lnTo>
                      <a:pt x="1183" y="519"/>
                    </a:lnTo>
                    <a:lnTo>
                      <a:pt x="1186" y="520"/>
                    </a:lnTo>
                    <a:lnTo>
                      <a:pt x="1160" y="512"/>
                    </a:lnTo>
                    <a:lnTo>
                      <a:pt x="1143" y="503"/>
                    </a:lnTo>
                    <a:lnTo>
                      <a:pt x="1148" y="505"/>
                    </a:lnTo>
                    <a:lnTo>
                      <a:pt x="1113" y="496"/>
                    </a:lnTo>
                    <a:lnTo>
                      <a:pt x="1098" y="489"/>
                    </a:lnTo>
                    <a:cubicBezTo>
                      <a:pt x="1086" y="483"/>
                      <a:pt x="1081" y="468"/>
                      <a:pt x="1087" y="456"/>
                    </a:cubicBezTo>
                    <a:cubicBezTo>
                      <a:pt x="1093" y="444"/>
                      <a:pt x="1108" y="440"/>
                      <a:pt x="1119" y="446"/>
                    </a:cubicBezTo>
                    <a:close/>
                    <a:moveTo>
                      <a:pt x="1339" y="535"/>
                    </a:moveTo>
                    <a:lnTo>
                      <a:pt x="1364" y="548"/>
                    </a:lnTo>
                    <a:lnTo>
                      <a:pt x="1353" y="545"/>
                    </a:lnTo>
                    <a:lnTo>
                      <a:pt x="1377" y="545"/>
                    </a:lnTo>
                    <a:lnTo>
                      <a:pt x="1407" y="565"/>
                    </a:lnTo>
                    <a:lnTo>
                      <a:pt x="1404" y="564"/>
                    </a:lnTo>
                    <a:lnTo>
                      <a:pt x="1420" y="572"/>
                    </a:lnTo>
                    <a:lnTo>
                      <a:pt x="1409" y="569"/>
                    </a:lnTo>
                    <a:lnTo>
                      <a:pt x="1414" y="569"/>
                    </a:lnTo>
                    <a:cubicBezTo>
                      <a:pt x="1428" y="569"/>
                      <a:pt x="1438" y="580"/>
                      <a:pt x="1438" y="593"/>
                    </a:cubicBezTo>
                    <a:cubicBezTo>
                      <a:pt x="1438" y="607"/>
                      <a:pt x="1428" y="617"/>
                      <a:pt x="1414" y="617"/>
                    </a:cubicBezTo>
                    <a:lnTo>
                      <a:pt x="1404" y="617"/>
                    </a:lnTo>
                    <a:lnTo>
                      <a:pt x="1381" y="606"/>
                    </a:lnTo>
                    <a:lnTo>
                      <a:pt x="1356" y="589"/>
                    </a:lnTo>
                    <a:lnTo>
                      <a:pt x="1369" y="593"/>
                    </a:lnTo>
                    <a:lnTo>
                      <a:pt x="1348" y="593"/>
                    </a:lnTo>
                    <a:lnTo>
                      <a:pt x="1317" y="578"/>
                    </a:lnTo>
                    <a:cubicBezTo>
                      <a:pt x="1306" y="572"/>
                      <a:pt x="1301" y="558"/>
                      <a:pt x="1307" y="546"/>
                    </a:cubicBezTo>
                    <a:cubicBezTo>
                      <a:pt x="1313" y="534"/>
                      <a:pt x="1327" y="529"/>
                      <a:pt x="1339" y="535"/>
                    </a:cubicBezTo>
                    <a:close/>
                    <a:moveTo>
                      <a:pt x="1558" y="625"/>
                    </a:moveTo>
                    <a:lnTo>
                      <a:pt x="1564" y="628"/>
                    </a:lnTo>
                    <a:lnTo>
                      <a:pt x="1596" y="644"/>
                    </a:lnTo>
                    <a:lnTo>
                      <a:pt x="1585" y="641"/>
                    </a:lnTo>
                    <a:lnTo>
                      <a:pt x="1608" y="641"/>
                    </a:lnTo>
                    <a:lnTo>
                      <a:pt x="1646" y="664"/>
                    </a:lnTo>
                    <a:cubicBezTo>
                      <a:pt x="1657" y="671"/>
                      <a:pt x="1661" y="686"/>
                      <a:pt x="1654" y="697"/>
                    </a:cubicBezTo>
                    <a:cubicBezTo>
                      <a:pt x="1647" y="708"/>
                      <a:pt x="1632" y="712"/>
                      <a:pt x="1621" y="705"/>
                    </a:cubicBezTo>
                    <a:lnTo>
                      <a:pt x="1589" y="686"/>
                    </a:lnTo>
                    <a:lnTo>
                      <a:pt x="1601" y="689"/>
                    </a:lnTo>
                    <a:lnTo>
                      <a:pt x="1580" y="689"/>
                    </a:lnTo>
                    <a:lnTo>
                      <a:pt x="1543" y="671"/>
                    </a:lnTo>
                    <a:lnTo>
                      <a:pt x="1536" y="668"/>
                    </a:lnTo>
                    <a:cubicBezTo>
                      <a:pt x="1525" y="662"/>
                      <a:pt x="1520" y="647"/>
                      <a:pt x="1526" y="636"/>
                    </a:cubicBezTo>
                    <a:cubicBezTo>
                      <a:pt x="1532" y="624"/>
                      <a:pt x="1546" y="619"/>
                      <a:pt x="1558" y="625"/>
                    </a:cubicBezTo>
                    <a:close/>
                    <a:moveTo>
                      <a:pt x="1781" y="723"/>
                    </a:moveTo>
                    <a:lnTo>
                      <a:pt x="1786" y="728"/>
                    </a:lnTo>
                    <a:lnTo>
                      <a:pt x="1769" y="721"/>
                    </a:lnTo>
                    <a:lnTo>
                      <a:pt x="1791" y="721"/>
                    </a:lnTo>
                    <a:lnTo>
                      <a:pt x="1812" y="732"/>
                    </a:lnTo>
                    <a:lnTo>
                      <a:pt x="1844" y="748"/>
                    </a:lnTo>
                    <a:lnTo>
                      <a:pt x="1833" y="745"/>
                    </a:lnTo>
                    <a:lnTo>
                      <a:pt x="1847" y="745"/>
                    </a:lnTo>
                    <a:lnTo>
                      <a:pt x="1862" y="753"/>
                    </a:lnTo>
                    <a:cubicBezTo>
                      <a:pt x="1874" y="759"/>
                      <a:pt x="1878" y="773"/>
                      <a:pt x="1872" y="785"/>
                    </a:cubicBezTo>
                    <a:cubicBezTo>
                      <a:pt x="1867" y="797"/>
                      <a:pt x="1852" y="802"/>
                      <a:pt x="1840" y="796"/>
                    </a:cubicBezTo>
                    <a:lnTo>
                      <a:pt x="1831" y="791"/>
                    </a:lnTo>
                    <a:lnTo>
                      <a:pt x="1841" y="793"/>
                    </a:lnTo>
                    <a:lnTo>
                      <a:pt x="1828" y="793"/>
                    </a:lnTo>
                    <a:lnTo>
                      <a:pt x="1791" y="775"/>
                    </a:lnTo>
                    <a:lnTo>
                      <a:pt x="1775" y="767"/>
                    </a:lnTo>
                    <a:lnTo>
                      <a:pt x="1785" y="769"/>
                    </a:lnTo>
                    <a:lnTo>
                      <a:pt x="1760" y="769"/>
                    </a:lnTo>
                    <a:lnTo>
                      <a:pt x="1747" y="757"/>
                    </a:lnTo>
                    <a:cubicBezTo>
                      <a:pt x="1738" y="748"/>
                      <a:pt x="1738" y="732"/>
                      <a:pt x="1747" y="723"/>
                    </a:cubicBezTo>
                    <a:cubicBezTo>
                      <a:pt x="1756" y="714"/>
                      <a:pt x="1772" y="714"/>
                      <a:pt x="1781" y="723"/>
                    </a:cubicBezTo>
                    <a:close/>
                    <a:moveTo>
                      <a:pt x="1999" y="813"/>
                    </a:moveTo>
                    <a:lnTo>
                      <a:pt x="2002" y="817"/>
                    </a:lnTo>
                    <a:cubicBezTo>
                      <a:pt x="2012" y="826"/>
                      <a:pt x="2012" y="841"/>
                      <a:pt x="2002" y="850"/>
                    </a:cubicBezTo>
                    <a:cubicBezTo>
                      <a:pt x="1993" y="860"/>
                      <a:pt x="1978" y="860"/>
                      <a:pt x="1968" y="850"/>
                    </a:cubicBezTo>
                    <a:lnTo>
                      <a:pt x="1965" y="847"/>
                    </a:lnTo>
                    <a:cubicBezTo>
                      <a:pt x="1956" y="838"/>
                      <a:pt x="1956" y="823"/>
                      <a:pt x="1965" y="813"/>
                    </a:cubicBezTo>
                    <a:cubicBezTo>
                      <a:pt x="1975" y="804"/>
                      <a:pt x="1990" y="804"/>
                      <a:pt x="1999" y="813"/>
                    </a:cubicBezTo>
                    <a:close/>
                    <a:moveTo>
                      <a:pt x="1996" y="812"/>
                    </a:moveTo>
                    <a:lnTo>
                      <a:pt x="2012" y="820"/>
                    </a:lnTo>
                    <a:lnTo>
                      <a:pt x="2028" y="828"/>
                    </a:lnTo>
                    <a:lnTo>
                      <a:pt x="2017" y="825"/>
                    </a:lnTo>
                    <a:lnTo>
                      <a:pt x="2040" y="825"/>
                    </a:lnTo>
                    <a:lnTo>
                      <a:pt x="2080" y="849"/>
                    </a:lnTo>
                    <a:cubicBezTo>
                      <a:pt x="2091" y="856"/>
                      <a:pt x="2095" y="871"/>
                      <a:pt x="2088" y="882"/>
                    </a:cubicBezTo>
                    <a:cubicBezTo>
                      <a:pt x="2081" y="894"/>
                      <a:pt x="2067" y="897"/>
                      <a:pt x="2055" y="891"/>
                    </a:cubicBezTo>
                    <a:lnTo>
                      <a:pt x="2021" y="870"/>
                    </a:lnTo>
                    <a:lnTo>
                      <a:pt x="2033" y="873"/>
                    </a:lnTo>
                    <a:lnTo>
                      <a:pt x="2012" y="873"/>
                    </a:lnTo>
                    <a:lnTo>
                      <a:pt x="1991" y="863"/>
                    </a:lnTo>
                    <a:lnTo>
                      <a:pt x="1975" y="855"/>
                    </a:lnTo>
                    <a:cubicBezTo>
                      <a:pt x="1963" y="849"/>
                      <a:pt x="1958" y="835"/>
                      <a:pt x="1964" y="823"/>
                    </a:cubicBezTo>
                    <a:cubicBezTo>
                      <a:pt x="1970" y="811"/>
                      <a:pt x="1984" y="806"/>
                      <a:pt x="1996" y="812"/>
                    </a:cubicBezTo>
                    <a:close/>
                    <a:moveTo>
                      <a:pt x="2208" y="900"/>
                    </a:moveTo>
                    <a:lnTo>
                      <a:pt x="2227" y="908"/>
                    </a:lnTo>
                    <a:lnTo>
                      <a:pt x="2244" y="916"/>
                    </a:lnTo>
                    <a:lnTo>
                      <a:pt x="2276" y="932"/>
                    </a:lnTo>
                    <a:lnTo>
                      <a:pt x="2265" y="929"/>
                    </a:lnTo>
                    <a:lnTo>
                      <a:pt x="2279" y="929"/>
                    </a:lnTo>
                    <a:lnTo>
                      <a:pt x="2297" y="939"/>
                    </a:lnTo>
                    <a:cubicBezTo>
                      <a:pt x="2309" y="944"/>
                      <a:pt x="2314" y="959"/>
                      <a:pt x="2308" y="971"/>
                    </a:cubicBezTo>
                    <a:cubicBezTo>
                      <a:pt x="2302" y="983"/>
                      <a:pt x="2288" y="987"/>
                      <a:pt x="2276" y="981"/>
                    </a:cubicBezTo>
                    <a:lnTo>
                      <a:pt x="2263" y="975"/>
                    </a:lnTo>
                    <a:lnTo>
                      <a:pt x="2273" y="977"/>
                    </a:lnTo>
                    <a:lnTo>
                      <a:pt x="2260" y="977"/>
                    </a:lnTo>
                    <a:lnTo>
                      <a:pt x="2223" y="959"/>
                    </a:lnTo>
                    <a:lnTo>
                      <a:pt x="2207" y="951"/>
                    </a:lnTo>
                    <a:lnTo>
                      <a:pt x="2209" y="952"/>
                    </a:lnTo>
                    <a:lnTo>
                      <a:pt x="2190" y="944"/>
                    </a:lnTo>
                    <a:cubicBezTo>
                      <a:pt x="2178" y="939"/>
                      <a:pt x="2172" y="926"/>
                      <a:pt x="2177" y="913"/>
                    </a:cubicBezTo>
                    <a:cubicBezTo>
                      <a:pt x="2182" y="901"/>
                      <a:pt x="2196" y="895"/>
                      <a:pt x="2208" y="900"/>
                    </a:cubicBezTo>
                    <a:close/>
                    <a:moveTo>
                      <a:pt x="2434" y="1000"/>
                    </a:moveTo>
                    <a:lnTo>
                      <a:pt x="2434" y="1000"/>
                    </a:lnTo>
                    <a:lnTo>
                      <a:pt x="2428" y="996"/>
                    </a:lnTo>
                    <a:lnTo>
                      <a:pt x="2444" y="1004"/>
                    </a:lnTo>
                    <a:lnTo>
                      <a:pt x="2460" y="1012"/>
                    </a:lnTo>
                    <a:cubicBezTo>
                      <a:pt x="2472" y="1018"/>
                      <a:pt x="2477" y="1032"/>
                      <a:pt x="2471" y="1044"/>
                    </a:cubicBezTo>
                    <a:cubicBezTo>
                      <a:pt x="2465" y="1056"/>
                      <a:pt x="2451" y="1061"/>
                      <a:pt x="2439" y="1055"/>
                    </a:cubicBezTo>
                    <a:lnTo>
                      <a:pt x="2423" y="1047"/>
                    </a:lnTo>
                    <a:lnTo>
                      <a:pt x="2403" y="1037"/>
                    </a:lnTo>
                    <a:lnTo>
                      <a:pt x="2400" y="1034"/>
                    </a:lnTo>
                    <a:cubicBezTo>
                      <a:pt x="2391" y="1025"/>
                      <a:pt x="2391" y="1010"/>
                      <a:pt x="2400" y="1000"/>
                    </a:cubicBezTo>
                    <a:cubicBezTo>
                      <a:pt x="2410" y="991"/>
                      <a:pt x="2425" y="991"/>
                      <a:pt x="2434" y="1000"/>
                    </a:cubicBezTo>
                    <a:close/>
                    <a:moveTo>
                      <a:pt x="2460" y="1012"/>
                    </a:moveTo>
                    <a:lnTo>
                      <a:pt x="2476" y="1020"/>
                    </a:lnTo>
                    <a:lnTo>
                      <a:pt x="2474" y="1019"/>
                    </a:lnTo>
                    <a:lnTo>
                      <a:pt x="2513" y="1035"/>
                    </a:lnTo>
                    <a:cubicBezTo>
                      <a:pt x="2526" y="1040"/>
                      <a:pt x="2532" y="1054"/>
                      <a:pt x="2527" y="1066"/>
                    </a:cubicBezTo>
                    <a:cubicBezTo>
                      <a:pt x="2522" y="1078"/>
                      <a:pt x="2508" y="1084"/>
                      <a:pt x="2495" y="1079"/>
                    </a:cubicBezTo>
                    <a:lnTo>
                      <a:pt x="2456" y="1063"/>
                    </a:lnTo>
                    <a:lnTo>
                      <a:pt x="2439" y="1055"/>
                    </a:lnTo>
                    <a:cubicBezTo>
                      <a:pt x="2427" y="1049"/>
                      <a:pt x="2422" y="1035"/>
                      <a:pt x="2428" y="1023"/>
                    </a:cubicBezTo>
                    <a:cubicBezTo>
                      <a:pt x="2434" y="1011"/>
                      <a:pt x="2448" y="1006"/>
                      <a:pt x="2460" y="1012"/>
                    </a:cubicBezTo>
                    <a:close/>
                    <a:moveTo>
                      <a:pt x="2647" y="1092"/>
                    </a:moveTo>
                    <a:lnTo>
                      <a:pt x="2662" y="1101"/>
                    </a:lnTo>
                    <a:lnTo>
                      <a:pt x="2649" y="1097"/>
                    </a:lnTo>
                    <a:lnTo>
                      <a:pt x="2665" y="1097"/>
                    </a:lnTo>
                    <a:cubicBezTo>
                      <a:pt x="2679" y="1097"/>
                      <a:pt x="2689" y="1108"/>
                      <a:pt x="2689" y="1121"/>
                    </a:cubicBezTo>
                    <a:cubicBezTo>
                      <a:pt x="2689" y="1135"/>
                      <a:pt x="2679" y="1145"/>
                      <a:pt x="2665" y="1145"/>
                    </a:cubicBezTo>
                    <a:lnTo>
                      <a:pt x="2643" y="1145"/>
                    </a:lnTo>
                    <a:lnTo>
                      <a:pt x="2622" y="1133"/>
                    </a:lnTo>
                    <a:cubicBezTo>
                      <a:pt x="2610" y="1126"/>
                      <a:pt x="2607" y="1111"/>
                      <a:pt x="2614" y="1100"/>
                    </a:cubicBezTo>
                    <a:cubicBezTo>
                      <a:pt x="2620" y="1089"/>
                      <a:pt x="2635" y="1085"/>
                      <a:pt x="2647" y="1092"/>
                    </a:cubicBezTo>
                    <a:close/>
                    <a:moveTo>
                      <a:pt x="2676" y="1100"/>
                    </a:moveTo>
                    <a:lnTo>
                      <a:pt x="2692" y="1108"/>
                    </a:lnTo>
                    <a:lnTo>
                      <a:pt x="2712" y="1118"/>
                    </a:lnTo>
                    <a:lnTo>
                      <a:pt x="2722" y="1128"/>
                    </a:lnTo>
                    <a:lnTo>
                      <a:pt x="2711" y="1122"/>
                    </a:lnTo>
                    <a:lnTo>
                      <a:pt x="2726" y="1126"/>
                    </a:lnTo>
                    <a:cubicBezTo>
                      <a:pt x="2739" y="1129"/>
                      <a:pt x="2747" y="1142"/>
                      <a:pt x="2743" y="1155"/>
                    </a:cubicBezTo>
                    <a:cubicBezTo>
                      <a:pt x="2740" y="1168"/>
                      <a:pt x="2727" y="1176"/>
                      <a:pt x="2714" y="1172"/>
                    </a:cubicBezTo>
                    <a:lnTo>
                      <a:pt x="2693" y="1167"/>
                    </a:lnTo>
                    <a:lnTo>
                      <a:pt x="2680" y="1154"/>
                    </a:lnTo>
                    <a:lnTo>
                      <a:pt x="2687" y="1159"/>
                    </a:lnTo>
                    <a:lnTo>
                      <a:pt x="2671" y="1151"/>
                    </a:lnTo>
                    <a:lnTo>
                      <a:pt x="2655" y="1143"/>
                    </a:lnTo>
                    <a:cubicBezTo>
                      <a:pt x="2643" y="1137"/>
                      <a:pt x="2638" y="1123"/>
                      <a:pt x="2644" y="1111"/>
                    </a:cubicBezTo>
                    <a:cubicBezTo>
                      <a:pt x="2650" y="1099"/>
                      <a:pt x="2664" y="1094"/>
                      <a:pt x="2676" y="1100"/>
                    </a:cubicBezTo>
                    <a:close/>
                    <a:moveTo>
                      <a:pt x="2865" y="1191"/>
                    </a:moveTo>
                    <a:lnTo>
                      <a:pt x="2866" y="1193"/>
                    </a:lnTo>
                    <a:lnTo>
                      <a:pt x="2855" y="1186"/>
                    </a:lnTo>
                    <a:lnTo>
                      <a:pt x="2890" y="1195"/>
                    </a:lnTo>
                    <a:lnTo>
                      <a:pt x="2908" y="1204"/>
                    </a:lnTo>
                    <a:lnTo>
                      <a:pt x="2906" y="1203"/>
                    </a:lnTo>
                    <a:lnTo>
                      <a:pt x="2947" y="1219"/>
                    </a:lnTo>
                    <a:lnTo>
                      <a:pt x="2948" y="1220"/>
                    </a:lnTo>
                    <a:cubicBezTo>
                      <a:pt x="2960" y="1226"/>
                      <a:pt x="2965" y="1240"/>
                      <a:pt x="2959" y="1252"/>
                    </a:cubicBezTo>
                    <a:cubicBezTo>
                      <a:pt x="2953" y="1264"/>
                      <a:pt x="2939" y="1269"/>
                      <a:pt x="2927" y="1263"/>
                    </a:cubicBezTo>
                    <a:lnTo>
                      <a:pt x="2927" y="1263"/>
                    </a:lnTo>
                    <a:lnTo>
                      <a:pt x="2929" y="1264"/>
                    </a:lnTo>
                    <a:lnTo>
                      <a:pt x="2888" y="1247"/>
                    </a:lnTo>
                    <a:lnTo>
                      <a:pt x="2871" y="1239"/>
                    </a:lnTo>
                    <a:lnTo>
                      <a:pt x="2876" y="1241"/>
                    </a:lnTo>
                    <a:lnTo>
                      <a:pt x="2837" y="1231"/>
                    </a:lnTo>
                    <a:lnTo>
                      <a:pt x="2831" y="1225"/>
                    </a:lnTo>
                    <a:cubicBezTo>
                      <a:pt x="2822" y="1216"/>
                      <a:pt x="2822" y="1200"/>
                      <a:pt x="2831" y="1191"/>
                    </a:cubicBezTo>
                    <a:cubicBezTo>
                      <a:pt x="2840" y="1182"/>
                      <a:pt x="2856" y="1182"/>
                      <a:pt x="2865" y="1191"/>
                    </a:cubicBezTo>
                    <a:close/>
                    <a:moveTo>
                      <a:pt x="3077" y="1278"/>
                    </a:moveTo>
                    <a:lnTo>
                      <a:pt x="3091" y="1284"/>
                    </a:lnTo>
                    <a:lnTo>
                      <a:pt x="3108" y="1292"/>
                    </a:lnTo>
                    <a:cubicBezTo>
                      <a:pt x="3120" y="1298"/>
                      <a:pt x="3125" y="1312"/>
                      <a:pt x="3119" y="1324"/>
                    </a:cubicBezTo>
                    <a:cubicBezTo>
                      <a:pt x="3113" y="1336"/>
                      <a:pt x="3099" y="1341"/>
                      <a:pt x="3087" y="1335"/>
                    </a:cubicBezTo>
                    <a:lnTo>
                      <a:pt x="3071" y="1327"/>
                    </a:lnTo>
                    <a:lnTo>
                      <a:pt x="3073" y="1328"/>
                    </a:lnTo>
                    <a:lnTo>
                      <a:pt x="3059" y="1322"/>
                    </a:lnTo>
                    <a:cubicBezTo>
                      <a:pt x="3046" y="1317"/>
                      <a:pt x="3040" y="1303"/>
                      <a:pt x="3045" y="1291"/>
                    </a:cubicBezTo>
                    <a:cubicBezTo>
                      <a:pt x="3050" y="1279"/>
                      <a:pt x="3064" y="1273"/>
                      <a:pt x="3077" y="1278"/>
                    </a:cubicBezTo>
                    <a:close/>
                    <a:moveTo>
                      <a:pt x="3108" y="1292"/>
                    </a:moveTo>
                    <a:lnTo>
                      <a:pt x="3124" y="1300"/>
                    </a:lnTo>
                    <a:lnTo>
                      <a:pt x="3140" y="1308"/>
                    </a:lnTo>
                    <a:lnTo>
                      <a:pt x="3129" y="1305"/>
                    </a:lnTo>
                    <a:lnTo>
                      <a:pt x="3143" y="1305"/>
                    </a:lnTo>
                    <a:lnTo>
                      <a:pt x="3166" y="1317"/>
                    </a:lnTo>
                    <a:cubicBezTo>
                      <a:pt x="3177" y="1323"/>
                      <a:pt x="3182" y="1337"/>
                      <a:pt x="3176" y="1349"/>
                    </a:cubicBezTo>
                    <a:cubicBezTo>
                      <a:pt x="3170" y="1361"/>
                      <a:pt x="3156" y="1366"/>
                      <a:pt x="3144" y="1360"/>
                    </a:cubicBezTo>
                    <a:lnTo>
                      <a:pt x="3127" y="1351"/>
                    </a:lnTo>
                    <a:lnTo>
                      <a:pt x="3137" y="1353"/>
                    </a:lnTo>
                    <a:lnTo>
                      <a:pt x="3124" y="1353"/>
                    </a:lnTo>
                    <a:lnTo>
                      <a:pt x="3103" y="1343"/>
                    </a:lnTo>
                    <a:lnTo>
                      <a:pt x="3087" y="1335"/>
                    </a:lnTo>
                    <a:cubicBezTo>
                      <a:pt x="3075" y="1329"/>
                      <a:pt x="3070" y="1315"/>
                      <a:pt x="3076" y="1303"/>
                    </a:cubicBezTo>
                    <a:cubicBezTo>
                      <a:pt x="3082" y="1291"/>
                      <a:pt x="3096" y="1286"/>
                      <a:pt x="3108" y="1292"/>
                    </a:cubicBezTo>
                    <a:close/>
                    <a:moveTo>
                      <a:pt x="3285" y="1369"/>
                    </a:moveTo>
                    <a:lnTo>
                      <a:pt x="3297" y="1369"/>
                    </a:lnTo>
                    <a:lnTo>
                      <a:pt x="3327" y="1389"/>
                    </a:lnTo>
                    <a:lnTo>
                      <a:pt x="3324" y="1388"/>
                    </a:lnTo>
                    <a:lnTo>
                      <a:pt x="3340" y="1396"/>
                    </a:lnTo>
                    <a:lnTo>
                      <a:pt x="3338" y="1395"/>
                    </a:lnTo>
                    <a:lnTo>
                      <a:pt x="3379" y="1412"/>
                    </a:lnTo>
                    <a:lnTo>
                      <a:pt x="3382" y="1413"/>
                    </a:lnTo>
                    <a:cubicBezTo>
                      <a:pt x="3394" y="1419"/>
                      <a:pt x="3399" y="1433"/>
                      <a:pt x="3393" y="1445"/>
                    </a:cubicBezTo>
                    <a:cubicBezTo>
                      <a:pt x="3387" y="1457"/>
                      <a:pt x="3372" y="1462"/>
                      <a:pt x="3361" y="1456"/>
                    </a:cubicBezTo>
                    <a:lnTo>
                      <a:pt x="3359" y="1455"/>
                    </a:lnTo>
                    <a:lnTo>
                      <a:pt x="3361" y="1456"/>
                    </a:lnTo>
                    <a:lnTo>
                      <a:pt x="3320" y="1439"/>
                    </a:lnTo>
                    <a:lnTo>
                      <a:pt x="3301" y="1430"/>
                    </a:lnTo>
                    <a:lnTo>
                      <a:pt x="3276" y="1413"/>
                    </a:lnTo>
                    <a:lnTo>
                      <a:pt x="3289" y="1417"/>
                    </a:lnTo>
                    <a:lnTo>
                      <a:pt x="3285" y="1417"/>
                    </a:lnTo>
                    <a:cubicBezTo>
                      <a:pt x="3272" y="1417"/>
                      <a:pt x="3261" y="1407"/>
                      <a:pt x="3261" y="1393"/>
                    </a:cubicBezTo>
                    <a:cubicBezTo>
                      <a:pt x="3261" y="1380"/>
                      <a:pt x="3272" y="1369"/>
                      <a:pt x="3285" y="1369"/>
                    </a:cubicBezTo>
                    <a:close/>
                    <a:moveTo>
                      <a:pt x="3510" y="1470"/>
                    </a:moveTo>
                    <a:lnTo>
                      <a:pt x="3523" y="1476"/>
                    </a:lnTo>
                    <a:lnTo>
                      <a:pt x="3540" y="1484"/>
                    </a:lnTo>
                    <a:cubicBezTo>
                      <a:pt x="3552" y="1490"/>
                      <a:pt x="3557" y="1504"/>
                      <a:pt x="3551" y="1516"/>
                    </a:cubicBezTo>
                    <a:cubicBezTo>
                      <a:pt x="3545" y="1528"/>
                      <a:pt x="3531" y="1533"/>
                      <a:pt x="3519" y="1527"/>
                    </a:cubicBezTo>
                    <a:lnTo>
                      <a:pt x="3503" y="1519"/>
                    </a:lnTo>
                    <a:lnTo>
                      <a:pt x="3505" y="1520"/>
                    </a:lnTo>
                    <a:lnTo>
                      <a:pt x="3492" y="1515"/>
                    </a:lnTo>
                    <a:cubicBezTo>
                      <a:pt x="3479" y="1510"/>
                      <a:pt x="3473" y="1496"/>
                      <a:pt x="3478" y="1483"/>
                    </a:cubicBezTo>
                    <a:cubicBezTo>
                      <a:pt x="3483" y="1471"/>
                      <a:pt x="3497" y="1465"/>
                      <a:pt x="3510" y="1470"/>
                    </a:cubicBezTo>
                    <a:close/>
                    <a:moveTo>
                      <a:pt x="3540" y="1484"/>
                    </a:moveTo>
                    <a:lnTo>
                      <a:pt x="3556" y="1492"/>
                    </a:lnTo>
                    <a:lnTo>
                      <a:pt x="3545" y="1489"/>
                    </a:lnTo>
                    <a:lnTo>
                      <a:pt x="3567" y="1489"/>
                    </a:lnTo>
                    <a:lnTo>
                      <a:pt x="3590" y="1501"/>
                    </a:lnTo>
                    <a:lnTo>
                      <a:pt x="3601" y="1508"/>
                    </a:lnTo>
                    <a:cubicBezTo>
                      <a:pt x="3612" y="1516"/>
                      <a:pt x="3615" y="1531"/>
                      <a:pt x="3608" y="1542"/>
                    </a:cubicBezTo>
                    <a:cubicBezTo>
                      <a:pt x="3601" y="1553"/>
                      <a:pt x="3586" y="1556"/>
                      <a:pt x="3575" y="1548"/>
                    </a:cubicBezTo>
                    <a:lnTo>
                      <a:pt x="3564" y="1541"/>
                    </a:lnTo>
                    <a:lnTo>
                      <a:pt x="3567" y="1543"/>
                    </a:lnTo>
                    <a:lnTo>
                      <a:pt x="3551" y="1535"/>
                    </a:lnTo>
                    <a:lnTo>
                      <a:pt x="3561" y="1537"/>
                    </a:lnTo>
                    <a:lnTo>
                      <a:pt x="3540" y="1537"/>
                    </a:lnTo>
                    <a:lnTo>
                      <a:pt x="3519" y="1527"/>
                    </a:lnTo>
                    <a:cubicBezTo>
                      <a:pt x="3507" y="1521"/>
                      <a:pt x="3502" y="1507"/>
                      <a:pt x="3508" y="1495"/>
                    </a:cubicBezTo>
                    <a:cubicBezTo>
                      <a:pt x="3514" y="1483"/>
                      <a:pt x="3528" y="1478"/>
                      <a:pt x="3540" y="1484"/>
                    </a:cubicBezTo>
                    <a:close/>
                    <a:moveTo>
                      <a:pt x="3717" y="1561"/>
                    </a:moveTo>
                    <a:lnTo>
                      <a:pt x="3729" y="1561"/>
                    </a:lnTo>
                    <a:lnTo>
                      <a:pt x="3759" y="1581"/>
                    </a:lnTo>
                    <a:lnTo>
                      <a:pt x="3756" y="1580"/>
                    </a:lnTo>
                    <a:lnTo>
                      <a:pt x="3772" y="1588"/>
                    </a:lnTo>
                    <a:lnTo>
                      <a:pt x="3770" y="1587"/>
                    </a:lnTo>
                    <a:lnTo>
                      <a:pt x="3811" y="1604"/>
                    </a:lnTo>
                    <a:lnTo>
                      <a:pt x="3814" y="1605"/>
                    </a:lnTo>
                    <a:cubicBezTo>
                      <a:pt x="3826" y="1611"/>
                      <a:pt x="3831" y="1625"/>
                      <a:pt x="3825" y="1637"/>
                    </a:cubicBezTo>
                    <a:cubicBezTo>
                      <a:pt x="3819" y="1649"/>
                      <a:pt x="3804" y="1654"/>
                      <a:pt x="3793" y="1648"/>
                    </a:cubicBezTo>
                    <a:lnTo>
                      <a:pt x="3791" y="1647"/>
                    </a:lnTo>
                    <a:lnTo>
                      <a:pt x="3793" y="1648"/>
                    </a:lnTo>
                    <a:lnTo>
                      <a:pt x="3752" y="1631"/>
                    </a:lnTo>
                    <a:lnTo>
                      <a:pt x="3733" y="1622"/>
                    </a:lnTo>
                    <a:lnTo>
                      <a:pt x="3708" y="1605"/>
                    </a:lnTo>
                    <a:lnTo>
                      <a:pt x="3721" y="1609"/>
                    </a:lnTo>
                    <a:lnTo>
                      <a:pt x="3717" y="1609"/>
                    </a:lnTo>
                    <a:cubicBezTo>
                      <a:pt x="3704" y="1609"/>
                      <a:pt x="3693" y="1599"/>
                      <a:pt x="3693" y="1585"/>
                    </a:cubicBezTo>
                    <a:cubicBezTo>
                      <a:pt x="3693" y="1572"/>
                      <a:pt x="3704" y="1561"/>
                      <a:pt x="3717" y="1561"/>
                    </a:cubicBezTo>
                    <a:close/>
                    <a:moveTo>
                      <a:pt x="3942" y="1662"/>
                    </a:moveTo>
                    <a:lnTo>
                      <a:pt x="3955" y="1668"/>
                    </a:lnTo>
                    <a:lnTo>
                      <a:pt x="3972" y="1676"/>
                    </a:lnTo>
                    <a:cubicBezTo>
                      <a:pt x="3984" y="1682"/>
                      <a:pt x="3989" y="1696"/>
                      <a:pt x="3983" y="1708"/>
                    </a:cubicBezTo>
                    <a:cubicBezTo>
                      <a:pt x="3977" y="1720"/>
                      <a:pt x="3963" y="1725"/>
                      <a:pt x="3951" y="1719"/>
                    </a:cubicBezTo>
                    <a:lnTo>
                      <a:pt x="3935" y="1711"/>
                    </a:lnTo>
                    <a:lnTo>
                      <a:pt x="3937" y="1712"/>
                    </a:lnTo>
                    <a:lnTo>
                      <a:pt x="3924" y="1707"/>
                    </a:lnTo>
                    <a:cubicBezTo>
                      <a:pt x="3911" y="1702"/>
                      <a:pt x="3905" y="1688"/>
                      <a:pt x="3910" y="1675"/>
                    </a:cubicBezTo>
                    <a:cubicBezTo>
                      <a:pt x="3915" y="1663"/>
                      <a:pt x="3929" y="1657"/>
                      <a:pt x="3942" y="1662"/>
                    </a:cubicBezTo>
                    <a:close/>
                    <a:moveTo>
                      <a:pt x="3972" y="1676"/>
                    </a:moveTo>
                    <a:lnTo>
                      <a:pt x="3988" y="1684"/>
                    </a:lnTo>
                    <a:lnTo>
                      <a:pt x="4004" y="1692"/>
                    </a:lnTo>
                    <a:lnTo>
                      <a:pt x="3993" y="1689"/>
                    </a:lnTo>
                    <a:lnTo>
                      <a:pt x="4017" y="1689"/>
                    </a:lnTo>
                    <a:lnTo>
                      <a:pt x="4033" y="1700"/>
                    </a:lnTo>
                    <a:cubicBezTo>
                      <a:pt x="4044" y="1708"/>
                      <a:pt x="4047" y="1723"/>
                      <a:pt x="4040" y="1734"/>
                    </a:cubicBezTo>
                    <a:cubicBezTo>
                      <a:pt x="4032" y="1745"/>
                      <a:pt x="4018" y="1748"/>
                      <a:pt x="4007" y="1740"/>
                    </a:cubicBezTo>
                    <a:lnTo>
                      <a:pt x="3996" y="1733"/>
                    </a:lnTo>
                    <a:lnTo>
                      <a:pt x="4009" y="1737"/>
                    </a:lnTo>
                    <a:lnTo>
                      <a:pt x="3988" y="1737"/>
                    </a:lnTo>
                    <a:lnTo>
                      <a:pt x="3967" y="1727"/>
                    </a:lnTo>
                    <a:lnTo>
                      <a:pt x="3951" y="1719"/>
                    </a:lnTo>
                    <a:cubicBezTo>
                      <a:pt x="3939" y="1713"/>
                      <a:pt x="3934" y="1699"/>
                      <a:pt x="3940" y="1687"/>
                    </a:cubicBezTo>
                    <a:cubicBezTo>
                      <a:pt x="3946" y="1675"/>
                      <a:pt x="3960" y="1670"/>
                      <a:pt x="3972" y="1676"/>
                    </a:cubicBezTo>
                    <a:close/>
                    <a:moveTo>
                      <a:pt x="4159" y="1762"/>
                    </a:moveTo>
                    <a:lnTo>
                      <a:pt x="4164" y="1764"/>
                    </a:lnTo>
                    <a:lnTo>
                      <a:pt x="4161" y="1763"/>
                    </a:lnTo>
                    <a:lnTo>
                      <a:pt x="4187" y="1771"/>
                    </a:lnTo>
                    <a:lnTo>
                      <a:pt x="4204" y="1780"/>
                    </a:lnTo>
                    <a:lnTo>
                      <a:pt x="4202" y="1779"/>
                    </a:lnTo>
                    <a:lnTo>
                      <a:pt x="4243" y="1796"/>
                    </a:lnTo>
                    <a:lnTo>
                      <a:pt x="4248" y="1798"/>
                    </a:lnTo>
                    <a:cubicBezTo>
                      <a:pt x="4260" y="1804"/>
                      <a:pt x="4265" y="1818"/>
                      <a:pt x="4259" y="1830"/>
                    </a:cubicBezTo>
                    <a:cubicBezTo>
                      <a:pt x="4253" y="1842"/>
                      <a:pt x="4238" y="1847"/>
                      <a:pt x="4226" y="1841"/>
                    </a:cubicBezTo>
                    <a:lnTo>
                      <a:pt x="4223" y="1839"/>
                    </a:lnTo>
                    <a:lnTo>
                      <a:pt x="4225" y="1840"/>
                    </a:lnTo>
                    <a:lnTo>
                      <a:pt x="4184" y="1823"/>
                    </a:lnTo>
                    <a:lnTo>
                      <a:pt x="4167" y="1815"/>
                    </a:lnTo>
                    <a:lnTo>
                      <a:pt x="4170" y="1816"/>
                    </a:lnTo>
                    <a:lnTo>
                      <a:pt x="4144" y="1808"/>
                    </a:lnTo>
                    <a:lnTo>
                      <a:pt x="4138" y="1804"/>
                    </a:lnTo>
                    <a:cubicBezTo>
                      <a:pt x="4126" y="1799"/>
                      <a:pt x="4121" y="1784"/>
                      <a:pt x="4127" y="1772"/>
                    </a:cubicBezTo>
                    <a:cubicBezTo>
                      <a:pt x="4133" y="1760"/>
                      <a:pt x="4147" y="1756"/>
                      <a:pt x="4159" y="1762"/>
                    </a:cubicBezTo>
                    <a:close/>
                    <a:moveTo>
                      <a:pt x="4378" y="1862"/>
                    </a:moveTo>
                    <a:lnTo>
                      <a:pt x="4390" y="1869"/>
                    </a:lnTo>
                    <a:lnTo>
                      <a:pt x="4377" y="1865"/>
                    </a:lnTo>
                    <a:lnTo>
                      <a:pt x="4393" y="1865"/>
                    </a:lnTo>
                    <a:cubicBezTo>
                      <a:pt x="4407" y="1865"/>
                      <a:pt x="4417" y="1876"/>
                      <a:pt x="4417" y="1889"/>
                    </a:cubicBezTo>
                    <a:cubicBezTo>
                      <a:pt x="4417" y="1903"/>
                      <a:pt x="4407" y="1913"/>
                      <a:pt x="4393" y="1913"/>
                    </a:cubicBezTo>
                    <a:lnTo>
                      <a:pt x="4371" y="1913"/>
                    </a:lnTo>
                    <a:lnTo>
                      <a:pt x="4354" y="1903"/>
                    </a:lnTo>
                    <a:cubicBezTo>
                      <a:pt x="4342" y="1896"/>
                      <a:pt x="4339" y="1882"/>
                      <a:pt x="4346" y="1870"/>
                    </a:cubicBezTo>
                    <a:cubicBezTo>
                      <a:pt x="4352" y="1859"/>
                      <a:pt x="4367" y="1855"/>
                      <a:pt x="4378" y="1862"/>
                    </a:cubicBezTo>
                    <a:close/>
                    <a:moveTo>
                      <a:pt x="4404" y="1868"/>
                    </a:moveTo>
                    <a:lnTo>
                      <a:pt x="4420" y="1876"/>
                    </a:lnTo>
                    <a:lnTo>
                      <a:pt x="4436" y="1884"/>
                    </a:lnTo>
                    <a:lnTo>
                      <a:pt x="4454" y="1893"/>
                    </a:lnTo>
                    <a:lnTo>
                      <a:pt x="4466" y="1901"/>
                    </a:lnTo>
                    <a:cubicBezTo>
                      <a:pt x="4477" y="1908"/>
                      <a:pt x="4480" y="1923"/>
                      <a:pt x="4472" y="1934"/>
                    </a:cubicBezTo>
                    <a:cubicBezTo>
                      <a:pt x="4465" y="1945"/>
                      <a:pt x="4450" y="1948"/>
                      <a:pt x="4439" y="1941"/>
                    </a:cubicBezTo>
                    <a:lnTo>
                      <a:pt x="4428" y="1933"/>
                    </a:lnTo>
                    <a:lnTo>
                      <a:pt x="4431" y="1935"/>
                    </a:lnTo>
                    <a:lnTo>
                      <a:pt x="4415" y="1927"/>
                    </a:lnTo>
                    <a:lnTo>
                      <a:pt x="4399" y="1919"/>
                    </a:lnTo>
                    <a:lnTo>
                      <a:pt x="4383" y="1911"/>
                    </a:lnTo>
                    <a:cubicBezTo>
                      <a:pt x="4371" y="1905"/>
                      <a:pt x="4366" y="1891"/>
                      <a:pt x="4372" y="1879"/>
                    </a:cubicBezTo>
                    <a:cubicBezTo>
                      <a:pt x="4378" y="1867"/>
                      <a:pt x="4392" y="1862"/>
                      <a:pt x="4404" y="1868"/>
                    </a:cubicBezTo>
                    <a:close/>
                    <a:moveTo>
                      <a:pt x="4593" y="1954"/>
                    </a:moveTo>
                    <a:lnTo>
                      <a:pt x="4600" y="1958"/>
                    </a:lnTo>
                    <a:lnTo>
                      <a:pt x="4610" y="1968"/>
                    </a:lnTo>
                    <a:lnTo>
                      <a:pt x="4604" y="1964"/>
                    </a:lnTo>
                    <a:lnTo>
                      <a:pt x="4620" y="1972"/>
                    </a:lnTo>
                    <a:cubicBezTo>
                      <a:pt x="4632" y="1978"/>
                      <a:pt x="4637" y="1992"/>
                      <a:pt x="4631" y="2004"/>
                    </a:cubicBezTo>
                    <a:cubicBezTo>
                      <a:pt x="4625" y="2016"/>
                      <a:pt x="4611" y="2021"/>
                      <a:pt x="4599" y="2015"/>
                    </a:cubicBezTo>
                    <a:lnTo>
                      <a:pt x="4579" y="2005"/>
                    </a:lnTo>
                    <a:lnTo>
                      <a:pt x="4568" y="1994"/>
                    </a:lnTo>
                    <a:lnTo>
                      <a:pt x="4575" y="1999"/>
                    </a:lnTo>
                    <a:lnTo>
                      <a:pt x="4572" y="1997"/>
                    </a:lnTo>
                    <a:cubicBezTo>
                      <a:pt x="4560" y="1991"/>
                      <a:pt x="4555" y="1977"/>
                      <a:pt x="4561" y="1965"/>
                    </a:cubicBezTo>
                    <a:cubicBezTo>
                      <a:pt x="4567" y="1953"/>
                      <a:pt x="4581" y="1948"/>
                      <a:pt x="4593" y="1954"/>
                    </a:cubicBezTo>
                    <a:close/>
                    <a:moveTo>
                      <a:pt x="4620" y="1972"/>
                    </a:moveTo>
                    <a:lnTo>
                      <a:pt x="4636" y="1980"/>
                    </a:lnTo>
                    <a:lnTo>
                      <a:pt x="4634" y="1979"/>
                    </a:lnTo>
                    <a:lnTo>
                      <a:pt x="4675" y="1996"/>
                    </a:lnTo>
                    <a:lnTo>
                      <a:pt x="4678" y="1997"/>
                    </a:lnTo>
                    <a:cubicBezTo>
                      <a:pt x="4690" y="2003"/>
                      <a:pt x="4695" y="2017"/>
                      <a:pt x="4689" y="2029"/>
                    </a:cubicBezTo>
                    <a:cubicBezTo>
                      <a:pt x="4683" y="2041"/>
                      <a:pt x="4669" y="2046"/>
                      <a:pt x="4657" y="2040"/>
                    </a:cubicBezTo>
                    <a:lnTo>
                      <a:pt x="4655" y="2039"/>
                    </a:lnTo>
                    <a:lnTo>
                      <a:pt x="4657" y="2040"/>
                    </a:lnTo>
                    <a:lnTo>
                      <a:pt x="4616" y="2023"/>
                    </a:lnTo>
                    <a:lnTo>
                      <a:pt x="4599" y="2015"/>
                    </a:lnTo>
                    <a:cubicBezTo>
                      <a:pt x="4587" y="2009"/>
                      <a:pt x="4582" y="1995"/>
                      <a:pt x="4588" y="1983"/>
                    </a:cubicBezTo>
                    <a:cubicBezTo>
                      <a:pt x="4594" y="1971"/>
                      <a:pt x="4608" y="1966"/>
                      <a:pt x="4620" y="1972"/>
                    </a:cubicBezTo>
                    <a:close/>
                    <a:moveTo>
                      <a:pt x="4804" y="2049"/>
                    </a:moveTo>
                    <a:lnTo>
                      <a:pt x="4810" y="2051"/>
                    </a:lnTo>
                    <a:lnTo>
                      <a:pt x="4828" y="2060"/>
                    </a:lnTo>
                    <a:cubicBezTo>
                      <a:pt x="4840" y="2066"/>
                      <a:pt x="4845" y="2080"/>
                      <a:pt x="4839" y="2092"/>
                    </a:cubicBezTo>
                    <a:cubicBezTo>
                      <a:pt x="4833" y="2104"/>
                      <a:pt x="4819" y="2109"/>
                      <a:pt x="4807" y="2103"/>
                    </a:cubicBezTo>
                    <a:lnTo>
                      <a:pt x="4791" y="2095"/>
                    </a:lnTo>
                    <a:lnTo>
                      <a:pt x="4796" y="2097"/>
                    </a:lnTo>
                    <a:lnTo>
                      <a:pt x="4793" y="2096"/>
                    </a:lnTo>
                    <a:cubicBezTo>
                      <a:pt x="4780" y="2093"/>
                      <a:pt x="4772" y="2080"/>
                      <a:pt x="4775" y="2067"/>
                    </a:cubicBezTo>
                    <a:cubicBezTo>
                      <a:pt x="4778" y="2054"/>
                      <a:pt x="4791" y="2046"/>
                      <a:pt x="4804" y="2049"/>
                    </a:cubicBezTo>
                    <a:close/>
                    <a:moveTo>
                      <a:pt x="4834" y="2064"/>
                    </a:moveTo>
                    <a:lnTo>
                      <a:pt x="4842" y="2072"/>
                    </a:lnTo>
                    <a:lnTo>
                      <a:pt x="4836" y="2068"/>
                    </a:lnTo>
                    <a:lnTo>
                      <a:pt x="4868" y="2084"/>
                    </a:lnTo>
                    <a:lnTo>
                      <a:pt x="4884" y="2092"/>
                    </a:lnTo>
                    <a:lnTo>
                      <a:pt x="4881" y="2091"/>
                    </a:lnTo>
                    <a:lnTo>
                      <a:pt x="4891" y="2094"/>
                    </a:lnTo>
                    <a:cubicBezTo>
                      <a:pt x="4903" y="2098"/>
                      <a:pt x="4910" y="2112"/>
                      <a:pt x="4906" y="2124"/>
                    </a:cubicBezTo>
                    <a:cubicBezTo>
                      <a:pt x="4902" y="2137"/>
                      <a:pt x="4888" y="2144"/>
                      <a:pt x="4875" y="2139"/>
                    </a:cubicBezTo>
                    <a:lnTo>
                      <a:pt x="4864" y="2136"/>
                    </a:lnTo>
                    <a:lnTo>
                      <a:pt x="4847" y="2127"/>
                    </a:lnTo>
                    <a:lnTo>
                      <a:pt x="4811" y="2109"/>
                    </a:lnTo>
                    <a:lnTo>
                      <a:pt x="4800" y="2098"/>
                    </a:lnTo>
                    <a:cubicBezTo>
                      <a:pt x="4791" y="2089"/>
                      <a:pt x="4791" y="2074"/>
                      <a:pt x="4800" y="2064"/>
                    </a:cubicBezTo>
                    <a:cubicBezTo>
                      <a:pt x="4810" y="2055"/>
                      <a:pt x="4825" y="2055"/>
                      <a:pt x="4834" y="2064"/>
                    </a:cubicBezTo>
                    <a:close/>
                    <a:moveTo>
                      <a:pt x="5025" y="2154"/>
                    </a:moveTo>
                    <a:lnTo>
                      <a:pt x="5028" y="2156"/>
                    </a:lnTo>
                    <a:cubicBezTo>
                      <a:pt x="5040" y="2162"/>
                      <a:pt x="5045" y="2176"/>
                      <a:pt x="5039" y="2188"/>
                    </a:cubicBezTo>
                    <a:cubicBezTo>
                      <a:pt x="5033" y="2200"/>
                      <a:pt x="5019" y="2205"/>
                      <a:pt x="5007" y="2199"/>
                    </a:cubicBezTo>
                    <a:lnTo>
                      <a:pt x="5003" y="2197"/>
                    </a:lnTo>
                    <a:cubicBezTo>
                      <a:pt x="4991" y="2191"/>
                      <a:pt x="4987" y="2177"/>
                      <a:pt x="4993" y="2165"/>
                    </a:cubicBezTo>
                    <a:cubicBezTo>
                      <a:pt x="4999" y="2153"/>
                      <a:pt x="5013" y="2148"/>
                      <a:pt x="5025" y="2154"/>
                    </a:cubicBezTo>
                    <a:close/>
                    <a:moveTo>
                      <a:pt x="5028" y="2156"/>
                    </a:moveTo>
                    <a:lnTo>
                      <a:pt x="5048" y="2166"/>
                    </a:lnTo>
                    <a:lnTo>
                      <a:pt x="5058" y="2176"/>
                    </a:lnTo>
                    <a:lnTo>
                      <a:pt x="5041" y="2169"/>
                    </a:lnTo>
                    <a:lnTo>
                      <a:pt x="5063" y="2169"/>
                    </a:lnTo>
                    <a:lnTo>
                      <a:pt x="5100" y="2188"/>
                    </a:lnTo>
                    <a:lnTo>
                      <a:pt x="5110" y="2193"/>
                    </a:lnTo>
                    <a:cubicBezTo>
                      <a:pt x="5122" y="2199"/>
                      <a:pt x="5127" y="2213"/>
                      <a:pt x="5121" y="2225"/>
                    </a:cubicBezTo>
                    <a:cubicBezTo>
                      <a:pt x="5115" y="2237"/>
                      <a:pt x="5101" y="2242"/>
                      <a:pt x="5089" y="2236"/>
                    </a:cubicBezTo>
                    <a:lnTo>
                      <a:pt x="5079" y="2231"/>
                    </a:lnTo>
                    <a:lnTo>
                      <a:pt x="5047" y="2215"/>
                    </a:lnTo>
                    <a:lnTo>
                      <a:pt x="5057" y="2217"/>
                    </a:lnTo>
                    <a:lnTo>
                      <a:pt x="5032" y="2217"/>
                    </a:lnTo>
                    <a:lnTo>
                      <a:pt x="5016" y="2202"/>
                    </a:lnTo>
                    <a:lnTo>
                      <a:pt x="5023" y="2207"/>
                    </a:lnTo>
                    <a:lnTo>
                      <a:pt x="5007" y="2199"/>
                    </a:lnTo>
                    <a:cubicBezTo>
                      <a:pt x="4995" y="2193"/>
                      <a:pt x="4990" y="2179"/>
                      <a:pt x="4996" y="2167"/>
                    </a:cubicBezTo>
                    <a:cubicBezTo>
                      <a:pt x="5002" y="2155"/>
                      <a:pt x="5016" y="2150"/>
                      <a:pt x="5028" y="2156"/>
                    </a:cubicBezTo>
                    <a:close/>
                    <a:moveTo>
                      <a:pt x="5234" y="2249"/>
                    </a:moveTo>
                    <a:lnTo>
                      <a:pt x="5242" y="2251"/>
                    </a:lnTo>
                    <a:lnTo>
                      <a:pt x="5261" y="2260"/>
                    </a:lnTo>
                    <a:lnTo>
                      <a:pt x="5302" y="2285"/>
                    </a:lnTo>
                    <a:lnTo>
                      <a:pt x="5300" y="2284"/>
                    </a:lnTo>
                    <a:lnTo>
                      <a:pt x="5316" y="2292"/>
                    </a:lnTo>
                    <a:lnTo>
                      <a:pt x="5313" y="2291"/>
                    </a:lnTo>
                    <a:lnTo>
                      <a:pt x="5321" y="2293"/>
                    </a:lnTo>
                    <a:cubicBezTo>
                      <a:pt x="5333" y="2297"/>
                      <a:pt x="5340" y="2311"/>
                      <a:pt x="5336" y="2324"/>
                    </a:cubicBezTo>
                    <a:cubicBezTo>
                      <a:pt x="5332" y="2336"/>
                      <a:pt x="5318" y="2343"/>
                      <a:pt x="5306" y="2339"/>
                    </a:cubicBezTo>
                    <a:lnTo>
                      <a:pt x="5296" y="2336"/>
                    </a:lnTo>
                    <a:lnTo>
                      <a:pt x="5278" y="2327"/>
                    </a:lnTo>
                    <a:lnTo>
                      <a:pt x="5237" y="2302"/>
                    </a:lnTo>
                    <a:lnTo>
                      <a:pt x="5239" y="2303"/>
                    </a:lnTo>
                    <a:lnTo>
                      <a:pt x="5223" y="2295"/>
                    </a:lnTo>
                    <a:lnTo>
                      <a:pt x="5228" y="2297"/>
                    </a:lnTo>
                    <a:lnTo>
                      <a:pt x="5222" y="2295"/>
                    </a:lnTo>
                    <a:cubicBezTo>
                      <a:pt x="5209" y="2292"/>
                      <a:pt x="5202" y="2279"/>
                      <a:pt x="5205" y="2266"/>
                    </a:cubicBezTo>
                    <a:cubicBezTo>
                      <a:pt x="5208" y="2253"/>
                      <a:pt x="5221" y="2246"/>
                      <a:pt x="5234" y="2249"/>
                    </a:cubicBezTo>
                    <a:close/>
                    <a:moveTo>
                      <a:pt x="5455" y="2353"/>
                    </a:moveTo>
                    <a:lnTo>
                      <a:pt x="5462" y="2357"/>
                    </a:lnTo>
                    <a:lnTo>
                      <a:pt x="5487" y="2373"/>
                    </a:lnTo>
                    <a:lnTo>
                      <a:pt x="5473" y="2369"/>
                    </a:lnTo>
                    <a:lnTo>
                      <a:pt x="5495" y="2369"/>
                    </a:lnTo>
                    <a:lnTo>
                      <a:pt x="5532" y="2388"/>
                    </a:lnTo>
                    <a:lnTo>
                      <a:pt x="5541" y="2392"/>
                    </a:lnTo>
                    <a:cubicBezTo>
                      <a:pt x="5553" y="2398"/>
                      <a:pt x="5557" y="2413"/>
                      <a:pt x="5552" y="2425"/>
                    </a:cubicBezTo>
                    <a:cubicBezTo>
                      <a:pt x="5546" y="2436"/>
                      <a:pt x="5531" y="2441"/>
                      <a:pt x="5519" y="2435"/>
                    </a:cubicBezTo>
                    <a:lnTo>
                      <a:pt x="5511" y="2431"/>
                    </a:lnTo>
                    <a:lnTo>
                      <a:pt x="5479" y="2415"/>
                    </a:lnTo>
                    <a:lnTo>
                      <a:pt x="5489" y="2417"/>
                    </a:lnTo>
                    <a:lnTo>
                      <a:pt x="5466" y="2417"/>
                    </a:lnTo>
                    <a:lnTo>
                      <a:pt x="5436" y="2397"/>
                    </a:lnTo>
                    <a:lnTo>
                      <a:pt x="5439" y="2399"/>
                    </a:lnTo>
                    <a:lnTo>
                      <a:pt x="5434" y="2396"/>
                    </a:lnTo>
                    <a:cubicBezTo>
                      <a:pt x="5422" y="2390"/>
                      <a:pt x="5417" y="2376"/>
                      <a:pt x="5423" y="2364"/>
                    </a:cubicBezTo>
                    <a:cubicBezTo>
                      <a:pt x="5429" y="2352"/>
                      <a:pt x="5443" y="2348"/>
                      <a:pt x="5455" y="2353"/>
                    </a:cubicBezTo>
                    <a:close/>
                    <a:moveTo>
                      <a:pt x="5667" y="2456"/>
                    </a:moveTo>
                    <a:lnTo>
                      <a:pt x="5676" y="2460"/>
                    </a:lnTo>
                    <a:lnTo>
                      <a:pt x="5665" y="2457"/>
                    </a:lnTo>
                    <a:lnTo>
                      <a:pt x="5688" y="2457"/>
                    </a:lnTo>
                    <a:lnTo>
                      <a:pt x="5734" y="2485"/>
                    </a:lnTo>
                    <a:lnTo>
                      <a:pt x="5732" y="2484"/>
                    </a:lnTo>
                    <a:lnTo>
                      <a:pt x="5748" y="2492"/>
                    </a:lnTo>
                    <a:cubicBezTo>
                      <a:pt x="5760" y="2498"/>
                      <a:pt x="5765" y="2512"/>
                      <a:pt x="5759" y="2524"/>
                    </a:cubicBezTo>
                    <a:cubicBezTo>
                      <a:pt x="5753" y="2536"/>
                      <a:pt x="5739" y="2541"/>
                      <a:pt x="5727" y="2535"/>
                    </a:cubicBezTo>
                    <a:lnTo>
                      <a:pt x="5710" y="2527"/>
                    </a:lnTo>
                    <a:lnTo>
                      <a:pt x="5669" y="2502"/>
                    </a:lnTo>
                    <a:lnTo>
                      <a:pt x="5681" y="2505"/>
                    </a:lnTo>
                    <a:lnTo>
                      <a:pt x="5660" y="2505"/>
                    </a:lnTo>
                    <a:lnTo>
                      <a:pt x="5646" y="2499"/>
                    </a:lnTo>
                    <a:cubicBezTo>
                      <a:pt x="5634" y="2493"/>
                      <a:pt x="5629" y="2478"/>
                      <a:pt x="5635" y="2466"/>
                    </a:cubicBezTo>
                    <a:cubicBezTo>
                      <a:pt x="5641" y="2454"/>
                      <a:pt x="5656" y="2450"/>
                      <a:pt x="5667" y="2456"/>
                    </a:cubicBezTo>
                    <a:close/>
                    <a:moveTo>
                      <a:pt x="5748" y="2492"/>
                    </a:moveTo>
                    <a:lnTo>
                      <a:pt x="5753" y="2495"/>
                    </a:lnTo>
                    <a:cubicBezTo>
                      <a:pt x="5765" y="2500"/>
                      <a:pt x="5770" y="2515"/>
                      <a:pt x="5764" y="2527"/>
                    </a:cubicBezTo>
                    <a:cubicBezTo>
                      <a:pt x="5758" y="2539"/>
                      <a:pt x="5744" y="2543"/>
                      <a:pt x="5732" y="2537"/>
                    </a:cubicBezTo>
                    <a:lnTo>
                      <a:pt x="5727" y="2535"/>
                    </a:lnTo>
                    <a:cubicBezTo>
                      <a:pt x="5715" y="2529"/>
                      <a:pt x="5710" y="2515"/>
                      <a:pt x="5716" y="2503"/>
                    </a:cubicBezTo>
                    <a:cubicBezTo>
                      <a:pt x="5722" y="2491"/>
                      <a:pt x="5736" y="2486"/>
                      <a:pt x="5748" y="2492"/>
                    </a:cubicBezTo>
                    <a:close/>
                    <a:moveTo>
                      <a:pt x="5881" y="2550"/>
                    </a:moveTo>
                    <a:lnTo>
                      <a:pt x="5894" y="2557"/>
                    </a:lnTo>
                    <a:lnTo>
                      <a:pt x="5919" y="2573"/>
                    </a:lnTo>
                    <a:lnTo>
                      <a:pt x="5916" y="2572"/>
                    </a:lnTo>
                    <a:lnTo>
                      <a:pt x="5932" y="2580"/>
                    </a:lnTo>
                    <a:lnTo>
                      <a:pt x="5948" y="2588"/>
                    </a:lnTo>
                    <a:lnTo>
                      <a:pt x="5964" y="2596"/>
                    </a:lnTo>
                    <a:cubicBezTo>
                      <a:pt x="5976" y="2602"/>
                      <a:pt x="5981" y="2616"/>
                      <a:pt x="5975" y="2628"/>
                    </a:cubicBezTo>
                    <a:cubicBezTo>
                      <a:pt x="5969" y="2640"/>
                      <a:pt x="5955" y="2645"/>
                      <a:pt x="5943" y="2639"/>
                    </a:cubicBezTo>
                    <a:lnTo>
                      <a:pt x="5927" y="2631"/>
                    </a:lnTo>
                    <a:lnTo>
                      <a:pt x="5911" y="2623"/>
                    </a:lnTo>
                    <a:lnTo>
                      <a:pt x="5893" y="2614"/>
                    </a:lnTo>
                    <a:lnTo>
                      <a:pt x="5868" y="2597"/>
                    </a:lnTo>
                    <a:lnTo>
                      <a:pt x="5871" y="2599"/>
                    </a:lnTo>
                    <a:lnTo>
                      <a:pt x="5860" y="2593"/>
                    </a:lnTo>
                    <a:cubicBezTo>
                      <a:pt x="5848" y="2587"/>
                      <a:pt x="5843" y="2573"/>
                      <a:pt x="5849" y="2561"/>
                    </a:cubicBezTo>
                    <a:cubicBezTo>
                      <a:pt x="5855" y="2549"/>
                      <a:pt x="5869" y="2545"/>
                      <a:pt x="5881" y="2550"/>
                    </a:cubicBezTo>
                    <a:close/>
                    <a:moveTo>
                      <a:pt x="5953" y="2593"/>
                    </a:moveTo>
                    <a:lnTo>
                      <a:pt x="5955" y="2593"/>
                    </a:lnTo>
                    <a:cubicBezTo>
                      <a:pt x="5968" y="2593"/>
                      <a:pt x="5979" y="2604"/>
                      <a:pt x="5979" y="2617"/>
                    </a:cubicBezTo>
                    <a:cubicBezTo>
                      <a:pt x="5979" y="2631"/>
                      <a:pt x="5968" y="2641"/>
                      <a:pt x="5955" y="2641"/>
                    </a:cubicBezTo>
                    <a:lnTo>
                      <a:pt x="5953" y="2641"/>
                    </a:lnTo>
                    <a:cubicBezTo>
                      <a:pt x="5940" y="2641"/>
                      <a:pt x="5929" y="2631"/>
                      <a:pt x="5929" y="2617"/>
                    </a:cubicBezTo>
                    <a:cubicBezTo>
                      <a:pt x="5929" y="2604"/>
                      <a:pt x="5940" y="2593"/>
                      <a:pt x="5953" y="2593"/>
                    </a:cubicBezTo>
                    <a:close/>
                    <a:moveTo>
                      <a:pt x="6094" y="2653"/>
                    </a:moveTo>
                    <a:lnTo>
                      <a:pt x="6108" y="2660"/>
                    </a:lnTo>
                    <a:lnTo>
                      <a:pt x="6126" y="2669"/>
                    </a:lnTo>
                    <a:lnTo>
                      <a:pt x="6151" y="2685"/>
                    </a:lnTo>
                    <a:lnTo>
                      <a:pt x="6148" y="2684"/>
                    </a:lnTo>
                    <a:lnTo>
                      <a:pt x="6164" y="2692"/>
                    </a:lnTo>
                    <a:cubicBezTo>
                      <a:pt x="6176" y="2698"/>
                      <a:pt x="6181" y="2712"/>
                      <a:pt x="6175" y="2724"/>
                    </a:cubicBezTo>
                    <a:cubicBezTo>
                      <a:pt x="6169" y="2736"/>
                      <a:pt x="6155" y="2741"/>
                      <a:pt x="6143" y="2735"/>
                    </a:cubicBezTo>
                    <a:lnTo>
                      <a:pt x="6125" y="2726"/>
                    </a:lnTo>
                    <a:lnTo>
                      <a:pt x="6100" y="2709"/>
                    </a:lnTo>
                    <a:lnTo>
                      <a:pt x="6103" y="2711"/>
                    </a:lnTo>
                    <a:lnTo>
                      <a:pt x="6087" y="2703"/>
                    </a:lnTo>
                    <a:lnTo>
                      <a:pt x="6072" y="2696"/>
                    </a:lnTo>
                    <a:cubicBezTo>
                      <a:pt x="6060" y="2690"/>
                      <a:pt x="6055" y="2675"/>
                      <a:pt x="6061" y="2663"/>
                    </a:cubicBezTo>
                    <a:cubicBezTo>
                      <a:pt x="6067" y="2652"/>
                      <a:pt x="6082" y="2647"/>
                      <a:pt x="6094" y="2653"/>
                    </a:cubicBezTo>
                    <a:close/>
                    <a:moveTo>
                      <a:pt x="6153" y="2689"/>
                    </a:moveTo>
                    <a:lnTo>
                      <a:pt x="6168" y="2689"/>
                    </a:lnTo>
                    <a:cubicBezTo>
                      <a:pt x="6182" y="2689"/>
                      <a:pt x="6192" y="2700"/>
                      <a:pt x="6192" y="2713"/>
                    </a:cubicBezTo>
                    <a:cubicBezTo>
                      <a:pt x="6192" y="2727"/>
                      <a:pt x="6182" y="2737"/>
                      <a:pt x="6168" y="2737"/>
                    </a:cubicBezTo>
                    <a:lnTo>
                      <a:pt x="6153" y="2737"/>
                    </a:lnTo>
                    <a:cubicBezTo>
                      <a:pt x="6140" y="2737"/>
                      <a:pt x="6129" y="2727"/>
                      <a:pt x="6129" y="2713"/>
                    </a:cubicBezTo>
                    <a:cubicBezTo>
                      <a:pt x="6129" y="2700"/>
                      <a:pt x="6140" y="2689"/>
                      <a:pt x="6153" y="2689"/>
                    </a:cubicBezTo>
                    <a:close/>
                    <a:moveTo>
                      <a:pt x="6306" y="2755"/>
                    </a:moveTo>
                    <a:lnTo>
                      <a:pt x="6307" y="2756"/>
                    </a:lnTo>
                    <a:lnTo>
                      <a:pt x="6326" y="2765"/>
                    </a:lnTo>
                    <a:lnTo>
                      <a:pt x="6351" y="2781"/>
                    </a:lnTo>
                    <a:lnTo>
                      <a:pt x="6348" y="2780"/>
                    </a:lnTo>
                    <a:lnTo>
                      <a:pt x="6364" y="2788"/>
                    </a:lnTo>
                    <a:lnTo>
                      <a:pt x="6359" y="2786"/>
                    </a:lnTo>
                    <a:lnTo>
                      <a:pt x="6389" y="2794"/>
                    </a:lnTo>
                    <a:cubicBezTo>
                      <a:pt x="6402" y="2797"/>
                      <a:pt x="6410" y="2810"/>
                      <a:pt x="6407" y="2823"/>
                    </a:cubicBezTo>
                    <a:cubicBezTo>
                      <a:pt x="6404" y="2836"/>
                      <a:pt x="6390" y="2843"/>
                      <a:pt x="6378" y="2840"/>
                    </a:cubicBezTo>
                    <a:lnTo>
                      <a:pt x="6345" y="2832"/>
                    </a:lnTo>
                    <a:lnTo>
                      <a:pt x="6325" y="2822"/>
                    </a:lnTo>
                    <a:lnTo>
                      <a:pt x="6300" y="2805"/>
                    </a:lnTo>
                    <a:lnTo>
                      <a:pt x="6303" y="2807"/>
                    </a:lnTo>
                    <a:lnTo>
                      <a:pt x="6287" y="2799"/>
                    </a:lnTo>
                    <a:lnTo>
                      <a:pt x="6289" y="2800"/>
                    </a:lnTo>
                    <a:lnTo>
                      <a:pt x="6288" y="2800"/>
                    </a:lnTo>
                    <a:cubicBezTo>
                      <a:pt x="6276" y="2795"/>
                      <a:pt x="6270" y="2781"/>
                      <a:pt x="6275" y="2768"/>
                    </a:cubicBezTo>
                    <a:cubicBezTo>
                      <a:pt x="6280" y="2756"/>
                      <a:pt x="6294" y="2750"/>
                      <a:pt x="6306" y="2755"/>
                    </a:cubicBezTo>
                    <a:close/>
                    <a:moveTo>
                      <a:pt x="6522" y="2859"/>
                    </a:moveTo>
                    <a:lnTo>
                      <a:pt x="6540" y="2868"/>
                    </a:lnTo>
                    <a:lnTo>
                      <a:pt x="6556" y="2876"/>
                    </a:lnTo>
                    <a:cubicBezTo>
                      <a:pt x="6568" y="2882"/>
                      <a:pt x="6573" y="2896"/>
                      <a:pt x="6567" y="2908"/>
                    </a:cubicBezTo>
                    <a:cubicBezTo>
                      <a:pt x="6561" y="2920"/>
                      <a:pt x="6547" y="2925"/>
                      <a:pt x="6535" y="2919"/>
                    </a:cubicBezTo>
                    <a:lnTo>
                      <a:pt x="6519" y="2911"/>
                    </a:lnTo>
                    <a:lnTo>
                      <a:pt x="6500" y="2902"/>
                    </a:lnTo>
                    <a:cubicBezTo>
                      <a:pt x="6488" y="2896"/>
                      <a:pt x="6484" y="2881"/>
                      <a:pt x="6490" y="2870"/>
                    </a:cubicBezTo>
                    <a:cubicBezTo>
                      <a:pt x="6496" y="2858"/>
                      <a:pt x="6510" y="2853"/>
                      <a:pt x="6522" y="2859"/>
                    </a:cubicBezTo>
                    <a:close/>
                    <a:moveTo>
                      <a:pt x="6556" y="2876"/>
                    </a:moveTo>
                    <a:lnTo>
                      <a:pt x="6572" y="2884"/>
                    </a:lnTo>
                    <a:lnTo>
                      <a:pt x="6569" y="2883"/>
                    </a:lnTo>
                    <a:lnTo>
                      <a:pt x="6595" y="2891"/>
                    </a:lnTo>
                    <a:lnTo>
                      <a:pt x="6609" y="2898"/>
                    </a:lnTo>
                    <a:cubicBezTo>
                      <a:pt x="6621" y="2904"/>
                      <a:pt x="6626" y="2919"/>
                      <a:pt x="6620" y="2931"/>
                    </a:cubicBezTo>
                    <a:cubicBezTo>
                      <a:pt x="6614" y="2942"/>
                      <a:pt x="6599" y="2947"/>
                      <a:pt x="6588" y="2941"/>
                    </a:cubicBezTo>
                    <a:lnTo>
                      <a:pt x="6575" y="2935"/>
                    </a:lnTo>
                    <a:lnTo>
                      <a:pt x="6578" y="2936"/>
                    </a:lnTo>
                    <a:lnTo>
                      <a:pt x="6552" y="2928"/>
                    </a:lnTo>
                    <a:lnTo>
                      <a:pt x="6535" y="2919"/>
                    </a:lnTo>
                    <a:cubicBezTo>
                      <a:pt x="6523" y="2913"/>
                      <a:pt x="6518" y="2899"/>
                      <a:pt x="6524" y="2887"/>
                    </a:cubicBezTo>
                    <a:cubicBezTo>
                      <a:pt x="6530" y="2875"/>
                      <a:pt x="6544" y="2870"/>
                      <a:pt x="6556" y="2876"/>
                    </a:cubicBezTo>
                    <a:close/>
                    <a:moveTo>
                      <a:pt x="6737" y="2962"/>
                    </a:moveTo>
                    <a:lnTo>
                      <a:pt x="6742" y="2965"/>
                    </a:lnTo>
                    <a:lnTo>
                      <a:pt x="6740" y="2964"/>
                    </a:lnTo>
                    <a:lnTo>
                      <a:pt x="6756" y="2972"/>
                    </a:lnTo>
                    <a:cubicBezTo>
                      <a:pt x="6768" y="2978"/>
                      <a:pt x="6773" y="2992"/>
                      <a:pt x="6767" y="3004"/>
                    </a:cubicBezTo>
                    <a:cubicBezTo>
                      <a:pt x="6761" y="3016"/>
                      <a:pt x="6747" y="3021"/>
                      <a:pt x="6735" y="3015"/>
                    </a:cubicBezTo>
                    <a:lnTo>
                      <a:pt x="6718" y="3007"/>
                    </a:lnTo>
                    <a:lnTo>
                      <a:pt x="6713" y="3003"/>
                    </a:lnTo>
                    <a:cubicBezTo>
                      <a:pt x="6701" y="2997"/>
                      <a:pt x="6698" y="2982"/>
                      <a:pt x="6705" y="2971"/>
                    </a:cubicBezTo>
                    <a:cubicBezTo>
                      <a:pt x="6711" y="2959"/>
                      <a:pt x="6726" y="2955"/>
                      <a:pt x="6737" y="2962"/>
                    </a:cubicBezTo>
                    <a:close/>
                    <a:moveTo>
                      <a:pt x="6756" y="2972"/>
                    </a:moveTo>
                    <a:lnTo>
                      <a:pt x="6772" y="2980"/>
                    </a:lnTo>
                    <a:lnTo>
                      <a:pt x="6788" y="2988"/>
                    </a:lnTo>
                    <a:lnTo>
                      <a:pt x="6777" y="2985"/>
                    </a:lnTo>
                    <a:lnTo>
                      <a:pt x="6791" y="2985"/>
                    </a:lnTo>
                    <a:lnTo>
                      <a:pt x="6822" y="3001"/>
                    </a:lnTo>
                    <a:cubicBezTo>
                      <a:pt x="6834" y="3007"/>
                      <a:pt x="6839" y="3021"/>
                      <a:pt x="6833" y="3033"/>
                    </a:cubicBezTo>
                    <a:cubicBezTo>
                      <a:pt x="6827" y="3045"/>
                      <a:pt x="6813" y="3050"/>
                      <a:pt x="6801" y="3044"/>
                    </a:cubicBezTo>
                    <a:lnTo>
                      <a:pt x="6775" y="3031"/>
                    </a:lnTo>
                    <a:lnTo>
                      <a:pt x="6785" y="3033"/>
                    </a:lnTo>
                    <a:lnTo>
                      <a:pt x="6772" y="3033"/>
                    </a:lnTo>
                    <a:lnTo>
                      <a:pt x="6751" y="3023"/>
                    </a:lnTo>
                    <a:lnTo>
                      <a:pt x="6735" y="3015"/>
                    </a:lnTo>
                    <a:cubicBezTo>
                      <a:pt x="6723" y="3009"/>
                      <a:pt x="6718" y="2995"/>
                      <a:pt x="6724" y="2983"/>
                    </a:cubicBezTo>
                    <a:cubicBezTo>
                      <a:pt x="6730" y="2971"/>
                      <a:pt x="6744" y="2966"/>
                      <a:pt x="6756" y="2972"/>
                    </a:cubicBezTo>
                    <a:close/>
                    <a:moveTo>
                      <a:pt x="6949" y="3065"/>
                    </a:moveTo>
                    <a:lnTo>
                      <a:pt x="6956" y="3068"/>
                    </a:lnTo>
                    <a:lnTo>
                      <a:pt x="6972" y="3076"/>
                    </a:lnTo>
                    <a:cubicBezTo>
                      <a:pt x="6984" y="3082"/>
                      <a:pt x="6989" y="3096"/>
                      <a:pt x="6983" y="3108"/>
                    </a:cubicBezTo>
                    <a:cubicBezTo>
                      <a:pt x="6977" y="3120"/>
                      <a:pt x="6963" y="3125"/>
                      <a:pt x="6951" y="3119"/>
                    </a:cubicBezTo>
                    <a:lnTo>
                      <a:pt x="6935" y="3111"/>
                    </a:lnTo>
                    <a:lnTo>
                      <a:pt x="6928" y="3108"/>
                    </a:lnTo>
                    <a:cubicBezTo>
                      <a:pt x="6916" y="3102"/>
                      <a:pt x="6911" y="3087"/>
                      <a:pt x="6917" y="3075"/>
                    </a:cubicBezTo>
                    <a:cubicBezTo>
                      <a:pt x="6923" y="3063"/>
                      <a:pt x="6938" y="3059"/>
                      <a:pt x="6949" y="3065"/>
                    </a:cubicBezTo>
                    <a:close/>
                    <a:moveTo>
                      <a:pt x="6972" y="3076"/>
                    </a:moveTo>
                    <a:lnTo>
                      <a:pt x="6988" y="3084"/>
                    </a:lnTo>
                    <a:lnTo>
                      <a:pt x="6986" y="3083"/>
                    </a:lnTo>
                    <a:lnTo>
                      <a:pt x="7027" y="3100"/>
                    </a:lnTo>
                    <a:lnTo>
                      <a:pt x="7037" y="3104"/>
                    </a:lnTo>
                    <a:cubicBezTo>
                      <a:pt x="7049" y="3110"/>
                      <a:pt x="7053" y="3125"/>
                      <a:pt x="7047" y="3136"/>
                    </a:cubicBezTo>
                    <a:cubicBezTo>
                      <a:pt x="7042" y="3148"/>
                      <a:pt x="7027" y="3153"/>
                      <a:pt x="7015" y="3147"/>
                    </a:cubicBezTo>
                    <a:lnTo>
                      <a:pt x="7007" y="3143"/>
                    </a:lnTo>
                    <a:lnTo>
                      <a:pt x="7009" y="3144"/>
                    </a:lnTo>
                    <a:lnTo>
                      <a:pt x="6968" y="3127"/>
                    </a:lnTo>
                    <a:lnTo>
                      <a:pt x="6951" y="3119"/>
                    </a:lnTo>
                    <a:cubicBezTo>
                      <a:pt x="6939" y="3113"/>
                      <a:pt x="6934" y="3099"/>
                      <a:pt x="6940" y="3087"/>
                    </a:cubicBezTo>
                    <a:cubicBezTo>
                      <a:pt x="6946" y="3075"/>
                      <a:pt x="6960" y="3070"/>
                      <a:pt x="6972" y="3076"/>
                    </a:cubicBezTo>
                    <a:close/>
                    <a:moveTo>
                      <a:pt x="7165" y="3168"/>
                    </a:moveTo>
                    <a:lnTo>
                      <a:pt x="7172" y="3172"/>
                    </a:lnTo>
                    <a:cubicBezTo>
                      <a:pt x="7184" y="3178"/>
                      <a:pt x="7189" y="3192"/>
                      <a:pt x="7183" y="3204"/>
                    </a:cubicBezTo>
                    <a:cubicBezTo>
                      <a:pt x="7177" y="3216"/>
                      <a:pt x="7163" y="3221"/>
                      <a:pt x="7151" y="3215"/>
                    </a:cubicBezTo>
                    <a:lnTo>
                      <a:pt x="7143" y="3211"/>
                    </a:lnTo>
                    <a:cubicBezTo>
                      <a:pt x="7131" y="3205"/>
                      <a:pt x="7127" y="3191"/>
                      <a:pt x="7133" y="3179"/>
                    </a:cubicBezTo>
                    <a:cubicBezTo>
                      <a:pt x="7139" y="3167"/>
                      <a:pt x="7153" y="3162"/>
                      <a:pt x="7165" y="3168"/>
                    </a:cubicBezTo>
                    <a:close/>
                    <a:moveTo>
                      <a:pt x="7172" y="3172"/>
                    </a:moveTo>
                    <a:lnTo>
                      <a:pt x="7188" y="3180"/>
                    </a:lnTo>
                    <a:lnTo>
                      <a:pt x="7224" y="3198"/>
                    </a:lnTo>
                    <a:lnTo>
                      <a:pt x="7234" y="3208"/>
                    </a:lnTo>
                    <a:lnTo>
                      <a:pt x="7223" y="3202"/>
                    </a:lnTo>
                    <a:lnTo>
                      <a:pt x="7245" y="3208"/>
                    </a:lnTo>
                    <a:cubicBezTo>
                      <a:pt x="7258" y="3211"/>
                      <a:pt x="7266" y="3224"/>
                      <a:pt x="7263" y="3237"/>
                    </a:cubicBezTo>
                    <a:cubicBezTo>
                      <a:pt x="7260" y="3250"/>
                      <a:pt x="7247" y="3257"/>
                      <a:pt x="7234" y="3254"/>
                    </a:cubicBezTo>
                    <a:lnTo>
                      <a:pt x="7205" y="3247"/>
                    </a:lnTo>
                    <a:lnTo>
                      <a:pt x="7192" y="3234"/>
                    </a:lnTo>
                    <a:lnTo>
                      <a:pt x="7199" y="3239"/>
                    </a:lnTo>
                    <a:lnTo>
                      <a:pt x="7167" y="3223"/>
                    </a:lnTo>
                    <a:lnTo>
                      <a:pt x="7151" y="3215"/>
                    </a:lnTo>
                    <a:cubicBezTo>
                      <a:pt x="7139" y="3209"/>
                      <a:pt x="7134" y="3195"/>
                      <a:pt x="7140" y="3183"/>
                    </a:cubicBezTo>
                    <a:cubicBezTo>
                      <a:pt x="7146" y="3171"/>
                      <a:pt x="7160" y="3166"/>
                      <a:pt x="7172" y="3172"/>
                    </a:cubicBezTo>
                    <a:close/>
                    <a:moveTo>
                      <a:pt x="7379" y="3271"/>
                    </a:moveTo>
                    <a:lnTo>
                      <a:pt x="7404" y="3284"/>
                    </a:lnTo>
                    <a:lnTo>
                      <a:pt x="7422" y="3293"/>
                    </a:lnTo>
                    <a:lnTo>
                      <a:pt x="7447" y="3309"/>
                    </a:lnTo>
                    <a:lnTo>
                      <a:pt x="7444" y="3308"/>
                    </a:lnTo>
                    <a:lnTo>
                      <a:pt x="7460" y="3316"/>
                    </a:lnTo>
                    <a:cubicBezTo>
                      <a:pt x="7472" y="3322"/>
                      <a:pt x="7477" y="3336"/>
                      <a:pt x="7471" y="3348"/>
                    </a:cubicBezTo>
                    <a:cubicBezTo>
                      <a:pt x="7465" y="3360"/>
                      <a:pt x="7451" y="3365"/>
                      <a:pt x="7439" y="3359"/>
                    </a:cubicBezTo>
                    <a:lnTo>
                      <a:pt x="7421" y="3350"/>
                    </a:lnTo>
                    <a:lnTo>
                      <a:pt x="7396" y="3333"/>
                    </a:lnTo>
                    <a:lnTo>
                      <a:pt x="7399" y="3335"/>
                    </a:lnTo>
                    <a:lnTo>
                      <a:pt x="7383" y="3327"/>
                    </a:lnTo>
                    <a:lnTo>
                      <a:pt x="7358" y="3314"/>
                    </a:lnTo>
                    <a:cubicBezTo>
                      <a:pt x="7346" y="3308"/>
                      <a:pt x="7341" y="3294"/>
                      <a:pt x="7347" y="3282"/>
                    </a:cubicBezTo>
                    <a:cubicBezTo>
                      <a:pt x="7353" y="3270"/>
                      <a:pt x="7367" y="3265"/>
                      <a:pt x="7379" y="3271"/>
                    </a:cubicBezTo>
                    <a:close/>
                    <a:moveTo>
                      <a:pt x="7460" y="3316"/>
                    </a:moveTo>
                    <a:lnTo>
                      <a:pt x="7463" y="3317"/>
                    </a:lnTo>
                    <a:cubicBezTo>
                      <a:pt x="7475" y="3323"/>
                      <a:pt x="7480" y="3338"/>
                      <a:pt x="7474" y="3350"/>
                    </a:cubicBezTo>
                    <a:cubicBezTo>
                      <a:pt x="7468" y="3361"/>
                      <a:pt x="7453" y="3366"/>
                      <a:pt x="7442" y="3360"/>
                    </a:cubicBezTo>
                    <a:lnTo>
                      <a:pt x="7439" y="3359"/>
                    </a:lnTo>
                    <a:cubicBezTo>
                      <a:pt x="7427" y="3353"/>
                      <a:pt x="7422" y="3339"/>
                      <a:pt x="7428" y="3327"/>
                    </a:cubicBezTo>
                    <a:cubicBezTo>
                      <a:pt x="7434" y="3315"/>
                      <a:pt x="7448" y="3310"/>
                      <a:pt x="7460" y="3316"/>
                    </a:cubicBezTo>
                    <a:close/>
                    <a:moveTo>
                      <a:pt x="7593" y="3381"/>
                    </a:moveTo>
                    <a:lnTo>
                      <a:pt x="7606" y="3389"/>
                    </a:lnTo>
                    <a:lnTo>
                      <a:pt x="7604" y="3388"/>
                    </a:lnTo>
                    <a:lnTo>
                      <a:pt x="7620" y="3396"/>
                    </a:lnTo>
                    <a:lnTo>
                      <a:pt x="7615" y="3394"/>
                    </a:lnTo>
                    <a:lnTo>
                      <a:pt x="7654" y="3404"/>
                    </a:lnTo>
                    <a:lnTo>
                      <a:pt x="7666" y="3416"/>
                    </a:lnTo>
                    <a:lnTo>
                      <a:pt x="7660" y="3412"/>
                    </a:lnTo>
                    <a:lnTo>
                      <a:pt x="7677" y="3420"/>
                    </a:lnTo>
                    <a:cubicBezTo>
                      <a:pt x="7689" y="3426"/>
                      <a:pt x="7693" y="3441"/>
                      <a:pt x="7687" y="3452"/>
                    </a:cubicBezTo>
                    <a:cubicBezTo>
                      <a:pt x="7682" y="3464"/>
                      <a:pt x="7667" y="3469"/>
                      <a:pt x="7655" y="3463"/>
                    </a:cubicBezTo>
                    <a:lnTo>
                      <a:pt x="7635" y="3453"/>
                    </a:lnTo>
                    <a:lnTo>
                      <a:pt x="7624" y="3442"/>
                    </a:lnTo>
                    <a:lnTo>
                      <a:pt x="7636" y="3449"/>
                    </a:lnTo>
                    <a:lnTo>
                      <a:pt x="7601" y="3440"/>
                    </a:lnTo>
                    <a:lnTo>
                      <a:pt x="7582" y="3431"/>
                    </a:lnTo>
                    <a:lnTo>
                      <a:pt x="7568" y="3422"/>
                    </a:lnTo>
                    <a:cubicBezTo>
                      <a:pt x="7557" y="3415"/>
                      <a:pt x="7553" y="3401"/>
                      <a:pt x="7560" y="3389"/>
                    </a:cubicBezTo>
                    <a:cubicBezTo>
                      <a:pt x="7567" y="3378"/>
                      <a:pt x="7581" y="3374"/>
                      <a:pt x="7593" y="3381"/>
                    </a:cubicBezTo>
                    <a:close/>
                    <a:moveTo>
                      <a:pt x="7805" y="3484"/>
                    </a:moveTo>
                    <a:lnTo>
                      <a:pt x="7836" y="3500"/>
                    </a:lnTo>
                    <a:lnTo>
                      <a:pt x="7852" y="3508"/>
                    </a:lnTo>
                    <a:lnTo>
                      <a:pt x="7850" y="3507"/>
                    </a:lnTo>
                    <a:lnTo>
                      <a:pt x="7891" y="3523"/>
                    </a:lnTo>
                    <a:lnTo>
                      <a:pt x="7891" y="3523"/>
                    </a:lnTo>
                    <a:cubicBezTo>
                      <a:pt x="7903" y="3529"/>
                      <a:pt x="7909" y="3543"/>
                      <a:pt x="7904" y="3555"/>
                    </a:cubicBezTo>
                    <a:cubicBezTo>
                      <a:pt x="7898" y="3567"/>
                      <a:pt x="7884" y="3573"/>
                      <a:pt x="7872" y="3568"/>
                    </a:cubicBezTo>
                    <a:lnTo>
                      <a:pt x="7872" y="3568"/>
                    </a:lnTo>
                    <a:lnTo>
                      <a:pt x="7873" y="3568"/>
                    </a:lnTo>
                    <a:lnTo>
                      <a:pt x="7832" y="3551"/>
                    </a:lnTo>
                    <a:lnTo>
                      <a:pt x="7815" y="3543"/>
                    </a:lnTo>
                    <a:lnTo>
                      <a:pt x="7783" y="3527"/>
                    </a:lnTo>
                    <a:cubicBezTo>
                      <a:pt x="7772" y="3521"/>
                      <a:pt x="7767" y="3507"/>
                      <a:pt x="7773" y="3495"/>
                    </a:cubicBezTo>
                    <a:cubicBezTo>
                      <a:pt x="7779" y="3483"/>
                      <a:pt x="7793" y="3478"/>
                      <a:pt x="7805" y="3484"/>
                    </a:cubicBezTo>
                    <a:close/>
                    <a:moveTo>
                      <a:pt x="8018" y="3589"/>
                    </a:moveTo>
                    <a:lnTo>
                      <a:pt x="8035" y="3596"/>
                    </a:lnTo>
                    <a:lnTo>
                      <a:pt x="8052" y="3604"/>
                    </a:lnTo>
                    <a:lnTo>
                      <a:pt x="8084" y="3620"/>
                    </a:lnTo>
                    <a:lnTo>
                      <a:pt x="8102" y="3629"/>
                    </a:lnTo>
                    <a:lnTo>
                      <a:pt x="8108" y="3633"/>
                    </a:lnTo>
                    <a:cubicBezTo>
                      <a:pt x="8119" y="3641"/>
                      <a:pt x="8122" y="3655"/>
                      <a:pt x="8115" y="3667"/>
                    </a:cubicBezTo>
                    <a:cubicBezTo>
                      <a:pt x="8108" y="3678"/>
                      <a:pt x="8093" y="3681"/>
                      <a:pt x="8082" y="3673"/>
                    </a:cubicBezTo>
                    <a:lnTo>
                      <a:pt x="8076" y="3669"/>
                    </a:lnTo>
                    <a:lnTo>
                      <a:pt x="8079" y="3671"/>
                    </a:lnTo>
                    <a:lnTo>
                      <a:pt x="8063" y="3663"/>
                    </a:lnTo>
                    <a:lnTo>
                      <a:pt x="8031" y="3647"/>
                    </a:lnTo>
                    <a:lnTo>
                      <a:pt x="8015" y="3639"/>
                    </a:lnTo>
                    <a:lnTo>
                      <a:pt x="8017" y="3640"/>
                    </a:lnTo>
                    <a:lnTo>
                      <a:pt x="8000" y="3633"/>
                    </a:lnTo>
                    <a:cubicBezTo>
                      <a:pt x="7988" y="3628"/>
                      <a:pt x="7982" y="3614"/>
                      <a:pt x="7987" y="3602"/>
                    </a:cubicBezTo>
                    <a:cubicBezTo>
                      <a:pt x="7992" y="3590"/>
                      <a:pt x="8006" y="3584"/>
                      <a:pt x="8018" y="3589"/>
                    </a:cubicBezTo>
                    <a:close/>
                    <a:moveTo>
                      <a:pt x="8235" y="3695"/>
                    </a:moveTo>
                    <a:lnTo>
                      <a:pt x="8246" y="3701"/>
                    </a:lnTo>
                    <a:lnTo>
                      <a:pt x="8271" y="3717"/>
                    </a:lnTo>
                    <a:lnTo>
                      <a:pt x="8268" y="3716"/>
                    </a:lnTo>
                    <a:lnTo>
                      <a:pt x="8284" y="3724"/>
                    </a:lnTo>
                    <a:lnTo>
                      <a:pt x="8282" y="3723"/>
                    </a:lnTo>
                    <a:lnTo>
                      <a:pt x="8318" y="3738"/>
                    </a:lnTo>
                    <a:cubicBezTo>
                      <a:pt x="8331" y="3742"/>
                      <a:pt x="8337" y="3756"/>
                      <a:pt x="8332" y="3769"/>
                    </a:cubicBezTo>
                    <a:cubicBezTo>
                      <a:pt x="8327" y="3781"/>
                      <a:pt x="8313" y="3787"/>
                      <a:pt x="8300" y="3782"/>
                    </a:cubicBezTo>
                    <a:lnTo>
                      <a:pt x="8264" y="3767"/>
                    </a:lnTo>
                    <a:lnTo>
                      <a:pt x="8245" y="3758"/>
                    </a:lnTo>
                    <a:lnTo>
                      <a:pt x="8220" y="3741"/>
                    </a:lnTo>
                    <a:lnTo>
                      <a:pt x="8223" y="3743"/>
                    </a:lnTo>
                    <a:lnTo>
                      <a:pt x="8213" y="3738"/>
                    </a:lnTo>
                    <a:cubicBezTo>
                      <a:pt x="8201" y="3732"/>
                      <a:pt x="8197" y="3718"/>
                      <a:pt x="8202" y="3706"/>
                    </a:cubicBezTo>
                    <a:cubicBezTo>
                      <a:pt x="8208" y="3694"/>
                      <a:pt x="8223" y="3689"/>
                      <a:pt x="8235" y="3695"/>
                    </a:cubicBezTo>
                    <a:close/>
                    <a:moveTo>
                      <a:pt x="8446" y="3803"/>
                    </a:moveTo>
                    <a:lnTo>
                      <a:pt x="8467" y="3812"/>
                    </a:lnTo>
                    <a:lnTo>
                      <a:pt x="8484" y="3820"/>
                    </a:lnTo>
                    <a:lnTo>
                      <a:pt x="8516" y="3836"/>
                    </a:lnTo>
                    <a:lnTo>
                      <a:pt x="8534" y="3845"/>
                    </a:lnTo>
                    <a:lnTo>
                      <a:pt x="8537" y="3847"/>
                    </a:lnTo>
                    <a:cubicBezTo>
                      <a:pt x="8548" y="3854"/>
                      <a:pt x="8551" y="3869"/>
                      <a:pt x="8544" y="3880"/>
                    </a:cubicBezTo>
                    <a:cubicBezTo>
                      <a:pt x="8536" y="3891"/>
                      <a:pt x="8521" y="3894"/>
                      <a:pt x="8510" y="3887"/>
                    </a:cubicBezTo>
                    <a:lnTo>
                      <a:pt x="8508" y="3885"/>
                    </a:lnTo>
                    <a:lnTo>
                      <a:pt x="8511" y="3887"/>
                    </a:lnTo>
                    <a:lnTo>
                      <a:pt x="8495" y="3879"/>
                    </a:lnTo>
                    <a:lnTo>
                      <a:pt x="8463" y="3863"/>
                    </a:lnTo>
                    <a:lnTo>
                      <a:pt x="8447" y="3855"/>
                    </a:lnTo>
                    <a:lnTo>
                      <a:pt x="8449" y="3856"/>
                    </a:lnTo>
                    <a:lnTo>
                      <a:pt x="8428" y="3848"/>
                    </a:lnTo>
                    <a:cubicBezTo>
                      <a:pt x="8416" y="3843"/>
                      <a:pt x="8410" y="3829"/>
                      <a:pt x="8415" y="3816"/>
                    </a:cubicBezTo>
                    <a:cubicBezTo>
                      <a:pt x="8420" y="3804"/>
                      <a:pt x="8434" y="3798"/>
                      <a:pt x="8446" y="3803"/>
                    </a:cubicBezTo>
                    <a:close/>
                    <a:moveTo>
                      <a:pt x="8663" y="3909"/>
                    </a:moveTo>
                    <a:lnTo>
                      <a:pt x="8678" y="3917"/>
                    </a:lnTo>
                    <a:lnTo>
                      <a:pt x="8703" y="3933"/>
                    </a:lnTo>
                    <a:lnTo>
                      <a:pt x="8700" y="3932"/>
                    </a:lnTo>
                    <a:lnTo>
                      <a:pt x="8716" y="3940"/>
                    </a:lnTo>
                    <a:lnTo>
                      <a:pt x="8714" y="3939"/>
                    </a:lnTo>
                    <a:lnTo>
                      <a:pt x="8746" y="3952"/>
                    </a:lnTo>
                    <a:cubicBezTo>
                      <a:pt x="8759" y="3957"/>
                      <a:pt x="8765" y="3971"/>
                      <a:pt x="8760" y="3983"/>
                    </a:cubicBezTo>
                    <a:cubicBezTo>
                      <a:pt x="8755" y="3996"/>
                      <a:pt x="8741" y="4001"/>
                      <a:pt x="8729" y="3997"/>
                    </a:cubicBezTo>
                    <a:lnTo>
                      <a:pt x="8696" y="3983"/>
                    </a:lnTo>
                    <a:lnTo>
                      <a:pt x="8677" y="3974"/>
                    </a:lnTo>
                    <a:lnTo>
                      <a:pt x="8652" y="3957"/>
                    </a:lnTo>
                    <a:lnTo>
                      <a:pt x="8655" y="3959"/>
                    </a:lnTo>
                    <a:lnTo>
                      <a:pt x="8642" y="3952"/>
                    </a:lnTo>
                    <a:cubicBezTo>
                      <a:pt x="8630" y="3946"/>
                      <a:pt x="8625" y="3932"/>
                      <a:pt x="8631" y="3920"/>
                    </a:cubicBezTo>
                    <a:cubicBezTo>
                      <a:pt x="8637" y="3908"/>
                      <a:pt x="8651" y="3903"/>
                      <a:pt x="8663" y="3909"/>
                    </a:cubicBezTo>
                    <a:close/>
                    <a:moveTo>
                      <a:pt x="8876" y="4020"/>
                    </a:moveTo>
                    <a:lnTo>
                      <a:pt x="8896" y="4030"/>
                    </a:lnTo>
                    <a:lnTo>
                      <a:pt x="8906" y="4040"/>
                    </a:lnTo>
                    <a:cubicBezTo>
                      <a:pt x="8916" y="4050"/>
                      <a:pt x="8916" y="4065"/>
                      <a:pt x="8906" y="4074"/>
                    </a:cubicBezTo>
                    <a:cubicBezTo>
                      <a:pt x="8897" y="4084"/>
                      <a:pt x="8882" y="4084"/>
                      <a:pt x="8872" y="4074"/>
                    </a:cubicBezTo>
                    <a:lnTo>
                      <a:pt x="8864" y="4066"/>
                    </a:lnTo>
                    <a:lnTo>
                      <a:pt x="8871" y="4071"/>
                    </a:lnTo>
                    <a:lnTo>
                      <a:pt x="8854" y="4063"/>
                    </a:lnTo>
                    <a:cubicBezTo>
                      <a:pt x="8842" y="4057"/>
                      <a:pt x="8837" y="4042"/>
                      <a:pt x="8843" y="4030"/>
                    </a:cubicBezTo>
                    <a:cubicBezTo>
                      <a:pt x="8849" y="4019"/>
                      <a:pt x="8864" y="4014"/>
                      <a:pt x="8876" y="4020"/>
                    </a:cubicBezTo>
                    <a:close/>
                    <a:moveTo>
                      <a:pt x="8900" y="4036"/>
                    </a:moveTo>
                    <a:lnTo>
                      <a:pt x="8916" y="4044"/>
                    </a:lnTo>
                    <a:lnTo>
                      <a:pt x="8911" y="4042"/>
                    </a:lnTo>
                    <a:lnTo>
                      <a:pt x="8946" y="4051"/>
                    </a:lnTo>
                    <a:lnTo>
                      <a:pt x="8962" y="4059"/>
                    </a:lnTo>
                    <a:cubicBezTo>
                      <a:pt x="8974" y="4065"/>
                      <a:pt x="8978" y="4079"/>
                      <a:pt x="8973" y="4091"/>
                    </a:cubicBezTo>
                    <a:cubicBezTo>
                      <a:pt x="8967" y="4103"/>
                      <a:pt x="8952" y="4108"/>
                      <a:pt x="8940" y="4102"/>
                    </a:cubicBezTo>
                    <a:lnTo>
                      <a:pt x="8927" y="4095"/>
                    </a:lnTo>
                    <a:lnTo>
                      <a:pt x="8932" y="4097"/>
                    </a:lnTo>
                    <a:lnTo>
                      <a:pt x="8897" y="4088"/>
                    </a:lnTo>
                    <a:lnTo>
                      <a:pt x="8879" y="4079"/>
                    </a:lnTo>
                    <a:cubicBezTo>
                      <a:pt x="8867" y="4073"/>
                      <a:pt x="8862" y="4059"/>
                      <a:pt x="8868" y="4047"/>
                    </a:cubicBezTo>
                    <a:cubicBezTo>
                      <a:pt x="8874" y="4035"/>
                      <a:pt x="8888" y="4030"/>
                      <a:pt x="8900" y="4036"/>
                    </a:cubicBezTo>
                    <a:close/>
                    <a:moveTo>
                      <a:pt x="9087" y="4129"/>
                    </a:moveTo>
                    <a:lnTo>
                      <a:pt x="9092" y="4132"/>
                    </a:lnTo>
                    <a:cubicBezTo>
                      <a:pt x="9104" y="4138"/>
                      <a:pt x="9109" y="4152"/>
                      <a:pt x="9103" y="4164"/>
                    </a:cubicBezTo>
                    <a:cubicBezTo>
                      <a:pt x="9097" y="4176"/>
                      <a:pt x="9083" y="4181"/>
                      <a:pt x="9071" y="4175"/>
                    </a:cubicBezTo>
                    <a:lnTo>
                      <a:pt x="9066" y="4172"/>
                    </a:lnTo>
                    <a:cubicBezTo>
                      <a:pt x="9054" y="4166"/>
                      <a:pt x="9049" y="4152"/>
                      <a:pt x="9055" y="4140"/>
                    </a:cubicBezTo>
                    <a:cubicBezTo>
                      <a:pt x="9061" y="4128"/>
                      <a:pt x="9075" y="4124"/>
                      <a:pt x="9087" y="4129"/>
                    </a:cubicBezTo>
                    <a:close/>
                    <a:moveTo>
                      <a:pt x="9081" y="4129"/>
                    </a:moveTo>
                    <a:lnTo>
                      <a:pt x="9105" y="4129"/>
                    </a:lnTo>
                    <a:lnTo>
                      <a:pt x="9135" y="4149"/>
                    </a:lnTo>
                    <a:lnTo>
                      <a:pt x="9132" y="4148"/>
                    </a:lnTo>
                    <a:lnTo>
                      <a:pt x="9148" y="4156"/>
                    </a:lnTo>
                    <a:lnTo>
                      <a:pt x="9173" y="4168"/>
                    </a:lnTo>
                    <a:cubicBezTo>
                      <a:pt x="9185" y="4174"/>
                      <a:pt x="9189" y="4189"/>
                      <a:pt x="9184" y="4201"/>
                    </a:cubicBezTo>
                    <a:cubicBezTo>
                      <a:pt x="9178" y="4212"/>
                      <a:pt x="9163" y="4217"/>
                      <a:pt x="9151" y="4211"/>
                    </a:cubicBezTo>
                    <a:lnTo>
                      <a:pt x="9127" y="4199"/>
                    </a:lnTo>
                    <a:lnTo>
                      <a:pt x="9109" y="4190"/>
                    </a:lnTo>
                    <a:lnTo>
                      <a:pt x="9084" y="4173"/>
                    </a:lnTo>
                    <a:lnTo>
                      <a:pt x="9097" y="4177"/>
                    </a:lnTo>
                    <a:lnTo>
                      <a:pt x="9081" y="4177"/>
                    </a:lnTo>
                    <a:cubicBezTo>
                      <a:pt x="9068" y="4177"/>
                      <a:pt x="9057" y="4167"/>
                      <a:pt x="9057" y="4153"/>
                    </a:cubicBezTo>
                    <a:cubicBezTo>
                      <a:pt x="9057" y="4140"/>
                      <a:pt x="9068" y="4129"/>
                      <a:pt x="9081" y="4129"/>
                    </a:cubicBezTo>
                    <a:close/>
                    <a:moveTo>
                      <a:pt x="9302" y="4234"/>
                    </a:moveTo>
                    <a:lnTo>
                      <a:pt x="9334" y="4253"/>
                    </a:lnTo>
                    <a:lnTo>
                      <a:pt x="9332" y="4252"/>
                    </a:lnTo>
                    <a:lnTo>
                      <a:pt x="9348" y="4260"/>
                    </a:lnTo>
                    <a:lnTo>
                      <a:pt x="9364" y="4268"/>
                    </a:lnTo>
                    <a:lnTo>
                      <a:pt x="9380" y="4276"/>
                    </a:lnTo>
                    <a:cubicBezTo>
                      <a:pt x="9392" y="4282"/>
                      <a:pt x="9397" y="4296"/>
                      <a:pt x="9391" y="4308"/>
                    </a:cubicBezTo>
                    <a:cubicBezTo>
                      <a:pt x="9385" y="4320"/>
                      <a:pt x="9371" y="4325"/>
                      <a:pt x="9359" y="4319"/>
                    </a:cubicBezTo>
                    <a:lnTo>
                      <a:pt x="9343" y="4311"/>
                    </a:lnTo>
                    <a:lnTo>
                      <a:pt x="9327" y="4303"/>
                    </a:lnTo>
                    <a:lnTo>
                      <a:pt x="9310" y="4295"/>
                    </a:lnTo>
                    <a:lnTo>
                      <a:pt x="9277" y="4275"/>
                    </a:lnTo>
                    <a:cubicBezTo>
                      <a:pt x="9266" y="4268"/>
                      <a:pt x="9262" y="4253"/>
                      <a:pt x="9269" y="4242"/>
                    </a:cubicBezTo>
                    <a:cubicBezTo>
                      <a:pt x="9276" y="4231"/>
                      <a:pt x="9291" y="4227"/>
                      <a:pt x="9302" y="4234"/>
                    </a:cubicBezTo>
                    <a:close/>
                    <a:moveTo>
                      <a:pt x="9380" y="4276"/>
                    </a:moveTo>
                    <a:lnTo>
                      <a:pt x="9385" y="4278"/>
                    </a:lnTo>
                    <a:cubicBezTo>
                      <a:pt x="9397" y="4284"/>
                      <a:pt x="9402" y="4299"/>
                      <a:pt x="9396" y="4311"/>
                    </a:cubicBezTo>
                    <a:cubicBezTo>
                      <a:pt x="9390" y="4322"/>
                      <a:pt x="9375" y="4327"/>
                      <a:pt x="9364" y="4321"/>
                    </a:cubicBezTo>
                    <a:lnTo>
                      <a:pt x="9359" y="4319"/>
                    </a:lnTo>
                    <a:cubicBezTo>
                      <a:pt x="9347" y="4313"/>
                      <a:pt x="9342" y="4299"/>
                      <a:pt x="9348" y="4287"/>
                    </a:cubicBezTo>
                    <a:cubicBezTo>
                      <a:pt x="9354" y="4275"/>
                      <a:pt x="9368" y="4270"/>
                      <a:pt x="9380" y="4276"/>
                    </a:cubicBezTo>
                    <a:close/>
                    <a:moveTo>
                      <a:pt x="9512" y="4342"/>
                    </a:moveTo>
                    <a:lnTo>
                      <a:pt x="9524" y="4348"/>
                    </a:lnTo>
                    <a:lnTo>
                      <a:pt x="9544" y="4358"/>
                    </a:lnTo>
                    <a:lnTo>
                      <a:pt x="9554" y="4368"/>
                    </a:lnTo>
                    <a:lnTo>
                      <a:pt x="9548" y="4364"/>
                    </a:lnTo>
                    <a:lnTo>
                      <a:pt x="9564" y="4372"/>
                    </a:lnTo>
                    <a:cubicBezTo>
                      <a:pt x="9576" y="4378"/>
                      <a:pt x="9581" y="4392"/>
                      <a:pt x="9575" y="4404"/>
                    </a:cubicBezTo>
                    <a:cubicBezTo>
                      <a:pt x="9569" y="4416"/>
                      <a:pt x="9555" y="4421"/>
                      <a:pt x="9543" y="4415"/>
                    </a:cubicBezTo>
                    <a:lnTo>
                      <a:pt x="9523" y="4405"/>
                    </a:lnTo>
                    <a:lnTo>
                      <a:pt x="9512" y="4394"/>
                    </a:lnTo>
                    <a:lnTo>
                      <a:pt x="9519" y="4399"/>
                    </a:lnTo>
                    <a:lnTo>
                      <a:pt x="9503" y="4391"/>
                    </a:lnTo>
                    <a:lnTo>
                      <a:pt x="9491" y="4385"/>
                    </a:lnTo>
                    <a:cubicBezTo>
                      <a:pt x="9479" y="4379"/>
                      <a:pt x="9474" y="4365"/>
                      <a:pt x="9480" y="4353"/>
                    </a:cubicBezTo>
                    <a:cubicBezTo>
                      <a:pt x="9486" y="4341"/>
                      <a:pt x="9501" y="4336"/>
                      <a:pt x="9512" y="4342"/>
                    </a:cubicBezTo>
                    <a:close/>
                    <a:moveTo>
                      <a:pt x="9564" y="4372"/>
                    </a:moveTo>
                    <a:lnTo>
                      <a:pt x="9580" y="4380"/>
                    </a:lnTo>
                    <a:lnTo>
                      <a:pt x="9596" y="4388"/>
                    </a:lnTo>
                    <a:cubicBezTo>
                      <a:pt x="9608" y="4394"/>
                      <a:pt x="9613" y="4408"/>
                      <a:pt x="9607" y="4420"/>
                    </a:cubicBezTo>
                    <a:cubicBezTo>
                      <a:pt x="9601" y="4432"/>
                      <a:pt x="9587" y="4437"/>
                      <a:pt x="9575" y="4431"/>
                    </a:cubicBezTo>
                    <a:lnTo>
                      <a:pt x="9559" y="4423"/>
                    </a:lnTo>
                    <a:lnTo>
                      <a:pt x="9543" y="4415"/>
                    </a:lnTo>
                    <a:cubicBezTo>
                      <a:pt x="9531" y="4409"/>
                      <a:pt x="9526" y="4395"/>
                      <a:pt x="9532" y="4383"/>
                    </a:cubicBezTo>
                    <a:cubicBezTo>
                      <a:pt x="9538" y="4371"/>
                      <a:pt x="9552" y="4366"/>
                      <a:pt x="9564" y="4372"/>
                    </a:cubicBezTo>
                    <a:close/>
                    <a:moveTo>
                      <a:pt x="9723" y="4451"/>
                    </a:moveTo>
                    <a:lnTo>
                      <a:pt x="9724" y="4452"/>
                    </a:lnTo>
                    <a:lnTo>
                      <a:pt x="9740" y="4460"/>
                    </a:lnTo>
                    <a:lnTo>
                      <a:pt x="9756" y="4468"/>
                    </a:lnTo>
                    <a:cubicBezTo>
                      <a:pt x="9768" y="4474"/>
                      <a:pt x="9773" y="4488"/>
                      <a:pt x="9767" y="4500"/>
                    </a:cubicBezTo>
                    <a:cubicBezTo>
                      <a:pt x="9761" y="4512"/>
                      <a:pt x="9747" y="4517"/>
                      <a:pt x="9735" y="4511"/>
                    </a:cubicBezTo>
                    <a:lnTo>
                      <a:pt x="9719" y="4503"/>
                    </a:lnTo>
                    <a:lnTo>
                      <a:pt x="9703" y="4495"/>
                    </a:lnTo>
                    <a:lnTo>
                      <a:pt x="9701" y="4494"/>
                    </a:lnTo>
                    <a:cubicBezTo>
                      <a:pt x="9689" y="4488"/>
                      <a:pt x="9685" y="4474"/>
                      <a:pt x="9691" y="4462"/>
                    </a:cubicBezTo>
                    <a:cubicBezTo>
                      <a:pt x="9696" y="4450"/>
                      <a:pt x="9711" y="4445"/>
                      <a:pt x="9723" y="4451"/>
                    </a:cubicBezTo>
                    <a:close/>
                    <a:moveTo>
                      <a:pt x="9756" y="4468"/>
                    </a:moveTo>
                    <a:lnTo>
                      <a:pt x="9773" y="4476"/>
                    </a:lnTo>
                    <a:lnTo>
                      <a:pt x="9809" y="4498"/>
                    </a:lnTo>
                    <a:cubicBezTo>
                      <a:pt x="9820" y="4505"/>
                      <a:pt x="9824" y="4519"/>
                      <a:pt x="9817" y="4531"/>
                    </a:cubicBezTo>
                    <a:cubicBezTo>
                      <a:pt x="9810" y="4542"/>
                      <a:pt x="9795" y="4546"/>
                      <a:pt x="9784" y="4539"/>
                    </a:cubicBezTo>
                    <a:lnTo>
                      <a:pt x="9749" y="4518"/>
                    </a:lnTo>
                    <a:lnTo>
                      <a:pt x="9751" y="4519"/>
                    </a:lnTo>
                    <a:lnTo>
                      <a:pt x="9735" y="4511"/>
                    </a:lnTo>
                    <a:cubicBezTo>
                      <a:pt x="9723" y="4505"/>
                      <a:pt x="9718" y="4491"/>
                      <a:pt x="9724" y="4479"/>
                    </a:cubicBezTo>
                    <a:cubicBezTo>
                      <a:pt x="9730" y="4467"/>
                      <a:pt x="9744" y="4462"/>
                      <a:pt x="9756" y="4468"/>
                    </a:cubicBezTo>
                    <a:close/>
                    <a:moveTo>
                      <a:pt x="9934" y="4561"/>
                    </a:moveTo>
                    <a:lnTo>
                      <a:pt x="9940" y="4564"/>
                    </a:lnTo>
                    <a:lnTo>
                      <a:pt x="9956" y="4572"/>
                    </a:lnTo>
                    <a:lnTo>
                      <a:pt x="9974" y="4581"/>
                    </a:lnTo>
                    <a:lnTo>
                      <a:pt x="9999" y="4597"/>
                    </a:lnTo>
                    <a:lnTo>
                      <a:pt x="9996" y="4596"/>
                    </a:lnTo>
                    <a:lnTo>
                      <a:pt x="10012" y="4604"/>
                    </a:lnTo>
                    <a:cubicBezTo>
                      <a:pt x="10024" y="4610"/>
                      <a:pt x="10029" y="4624"/>
                      <a:pt x="10023" y="4636"/>
                    </a:cubicBezTo>
                    <a:cubicBezTo>
                      <a:pt x="10017" y="4648"/>
                      <a:pt x="10003" y="4653"/>
                      <a:pt x="9991" y="4647"/>
                    </a:cubicBezTo>
                    <a:lnTo>
                      <a:pt x="9973" y="4638"/>
                    </a:lnTo>
                    <a:lnTo>
                      <a:pt x="9948" y="4621"/>
                    </a:lnTo>
                    <a:lnTo>
                      <a:pt x="9951" y="4623"/>
                    </a:lnTo>
                    <a:lnTo>
                      <a:pt x="9935" y="4615"/>
                    </a:lnTo>
                    <a:lnTo>
                      <a:pt x="9919" y="4607"/>
                    </a:lnTo>
                    <a:lnTo>
                      <a:pt x="9912" y="4604"/>
                    </a:lnTo>
                    <a:cubicBezTo>
                      <a:pt x="9901" y="4598"/>
                      <a:pt x="9896" y="4583"/>
                      <a:pt x="9902" y="4572"/>
                    </a:cubicBezTo>
                    <a:cubicBezTo>
                      <a:pt x="9908" y="4560"/>
                      <a:pt x="9922" y="4555"/>
                      <a:pt x="9934" y="4561"/>
                    </a:cubicBezTo>
                    <a:close/>
                    <a:moveTo>
                      <a:pt x="10012" y="4604"/>
                    </a:moveTo>
                    <a:lnTo>
                      <a:pt x="10018" y="4607"/>
                    </a:lnTo>
                    <a:cubicBezTo>
                      <a:pt x="10030" y="4613"/>
                      <a:pt x="10035" y="4627"/>
                      <a:pt x="10029" y="4639"/>
                    </a:cubicBezTo>
                    <a:cubicBezTo>
                      <a:pt x="10023" y="4651"/>
                      <a:pt x="10008" y="4656"/>
                      <a:pt x="9997" y="4650"/>
                    </a:cubicBezTo>
                    <a:lnTo>
                      <a:pt x="9991" y="4647"/>
                    </a:lnTo>
                    <a:cubicBezTo>
                      <a:pt x="9979" y="4641"/>
                      <a:pt x="9974" y="4627"/>
                      <a:pt x="9980" y="4615"/>
                    </a:cubicBezTo>
                    <a:cubicBezTo>
                      <a:pt x="9986" y="4603"/>
                      <a:pt x="10000" y="4598"/>
                      <a:pt x="10012" y="4604"/>
                    </a:cubicBezTo>
                    <a:close/>
                    <a:moveTo>
                      <a:pt x="10145" y="4670"/>
                    </a:moveTo>
                    <a:lnTo>
                      <a:pt x="10156" y="4676"/>
                    </a:lnTo>
                    <a:lnTo>
                      <a:pt x="10188" y="4692"/>
                    </a:lnTo>
                    <a:lnTo>
                      <a:pt x="10204" y="4700"/>
                    </a:lnTo>
                    <a:cubicBezTo>
                      <a:pt x="10216" y="4706"/>
                      <a:pt x="10221" y="4720"/>
                      <a:pt x="10215" y="4732"/>
                    </a:cubicBezTo>
                    <a:cubicBezTo>
                      <a:pt x="10209" y="4744"/>
                      <a:pt x="10195" y="4749"/>
                      <a:pt x="10183" y="4743"/>
                    </a:cubicBezTo>
                    <a:lnTo>
                      <a:pt x="10167" y="4735"/>
                    </a:lnTo>
                    <a:lnTo>
                      <a:pt x="10135" y="4719"/>
                    </a:lnTo>
                    <a:lnTo>
                      <a:pt x="10123" y="4713"/>
                    </a:lnTo>
                    <a:cubicBezTo>
                      <a:pt x="10111" y="4707"/>
                      <a:pt x="10106" y="4693"/>
                      <a:pt x="10112" y="4681"/>
                    </a:cubicBezTo>
                    <a:cubicBezTo>
                      <a:pt x="10118" y="4669"/>
                      <a:pt x="10133" y="4664"/>
                      <a:pt x="10145" y="4670"/>
                    </a:cubicBezTo>
                    <a:close/>
                    <a:moveTo>
                      <a:pt x="10210" y="4704"/>
                    </a:moveTo>
                    <a:lnTo>
                      <a:pt x="10218" y="4712"/>
                    </a:lnTo>
                    <a:lnTo>
                      <a:pt x="10212" y="4708"/>
                    </a:lnTo>
                    <a:lnTo>
                      <a:pt x="10228" y="4716"/>
                    </a:lnTo>
                    <a:cubicBezTo>
                      <a:pt x="10240" y="4722"/>
                      <a:pt x="10245" y="4736"/>
                      <a:pt x="10239" y="4748"/>
                    </a:cubicBezTo>
                    <a:cubicBezTo>
                      <a:pt x="10233" y="4760"/>
                      <a:pt x="10219" y="4765"/>
                      <a:pt x="10207" y="4759"/>
                    </a:cubicBezTo>
                    <a:lnTo>
                      <a:pt x="10187" y="4749"/>
                    </a:lnTo>
                    <a:lnTo>
                      <a:pt x="10176" y="4738"/>
                    </a:lnTo>
                    <a:cubicBezTo>
                      <a:pt x="10167" y="4729"/>
                      <a:pt x="10167" y="4714"/>
                      <a:pt x="10176" y="4704"/>
                    </a:cubicBezTo>
                    <a:cubicBezTo>
                      <a:pt x="10186" y="4695"/>
                      <a:pt x="10201" y="4695"/>
                      <a:pt x="10210" y="4704"/>
                    </a:cubicBezTo>
                    <a:close/>
                    <a:moveTo>
                      <a:pt x="10354" y="4782"/>
                    </a:moveTo>
                    <a:lnTo>
                      <a:pt x="10387" y="4796"/>
                    </a:lnTo>
                    <a:lnTo>
                      <a:pt x="10406" y="4805"/>
                    </a:lnTo>
                    <a:lnTo>
                      <a:pt x="10431" y="4821"/>
                    </a:lnTo>
                    <a:lnTo>
                      <a:pt x="10428" y="4820"/>
                    </a:lnTo>
                    <a:lnTo>
                      <a:pt x="10441" y="4826"/>
                    </a:lnTo>
                    <a:cubicBezTo>
                      <a:pt x="10453" y="4832"/>
                      <a:pt x="10458" y="4847"/>
                      <a:pt x="10452" y="4859"/>
                    </a:cubicBezTo>
                    <a:cubicBezTo>
                      <a:pt x="10446" y="4870"/>
                      <a:pt x="10431" y="4875"/>
                      <a:pt x="10419" y="4869"/>
                    </a:cubicBezTo>
                    <a:lnTo>
                      <a:pt x="10405" y="4862"/>
                    </a:lnTo>
                    <a:lnTo>
                      <a:pt x="10380" y="4845"/>
                    </a:lnTo>
                    <a:lnTo>
                      <a:pt x="10383" y="4847"/>
                    </a:lnTo>
                    <a:lnTo>
                      <a:pt x="10367" y="4839"/>
                    </a:lnTo>
                    <a:lnTo>
                      <a:pt x="10369" y="4840"/>
                    </a:lnTo>
                    <a:lnTo>
                      <a:pt x="10336" y="4827"/>
                    </a:lnTo>
                    <a:cubicBezTo>
                      <a:pt x="10324" y="4822"/>
                      <a:pt x="10318" y="4808"/>
                      <a:pt x="10323" y="4796"/>
                    </a:cubicBezTo>
                    <a:cubicBezTo>
                      <a:pt x="10328" y="4783"/>
                      <a:pt x="10342" y="4777"/>
                      <a:pt x="10354" y="4782"/>
                    </a:cubicBezTo>
                    <a:close/>
                    <a:moveTo>
                      <a:pt x="10573" y="4899"/>
                    </a:moveTo>
                    <a:lnTo>
                      <a:pt x="10578" y="4904"/>
                    </a:lnTo>
                    <a:cubicBezTo>
                      <a:pt x="10588" y="4914"/>
                      <a:pt x="10588" y="4929"/>
                      <a:pt x="10578" y="4938"/>
                    </a:cubicBezTo>
                    <a:cubicBezTo>
                      <a:pt x="10569" y="4948"/>
                      <a:pt x="10554" y="4948"/>
                      <a:pt x="10544" y="4938"/>
                    </a:cubicBezTo>
                    <a:lnTo>
                      <a:pt x="10539" y="4933"/>
                    </a:lnTo>
                    <a:cubicBezTo>
                      <a:pt x="10530" y="4924"/>
                      <a:pt x="10530" y="4909"/>
                      <a:pt x="10539" y="4899"/>
                    </a:cubicBezTo>
                    <a:cubicBezTo>
                      <a:pt x="10549" y="4890"/>
                      <a:pt x="10564" y="4890"/>
                      <a:pt x="10573" y="4899"/>
                    </a:cubicBezTo>
                    <a:close/>
                    <a:moveTo>
                      <a:pt x="10572" y="4900"/>
                    </a:moveTo>
                    <a:lnTo>
                      <a:pt x="10588" y="4908"/>
                    </a:lnTo>
                    <a:lnTo>
                      <a:pt x="10620" y="4924"/>
                    </a:lnTo>
                    <a:lnTo>
                      <a:pt x="10609" y="4921"/>
                    </a:lnTo>
                    <a:lnTo>
                      <a:pt x="10633" y="4921"/>
                    </a:lnTo>
                    <a:lnTo>
                      <a:pt x="10655" y="4936"/>
                    </a:lnTo>
                    <a:cubicBezTo>
                      <a:pt x="10666" y="4944"/>
                      <a:pt x="10669" y="4958"/>
                      <a:pt x="10661" y="4969"/>
                    </a:cubicBezTo>
                    <a:cubicBezTo>
                      <a:pt x="10654" y="4980"/>
                      <a:pt x="10639" y="4983"/>
                      <a:pt x="10628" y="4976"/>
                    </a:cubicBezTo>
                    <a:lnTo>
                      <a:pt x="10612" y="4965"/>
                    </a:lnTo>
                    <a:lnTo>
                      <a:pt x="10625" y="4969"/>
                    </a:lnTo>
                    <a:lnTo>
                      <a:pt x="10604" y="4969"/>
                    </a:lnTo>
                    <a:lnTo>
                      <a:pt x="10567" y="4951"/>
                    </a:lnTo>
                    <a:lnTo>
                      <a:pt x="10551" y="4943"/>
                    </a:lnTo>
                    <a:cubicBezTo>
                      <a:pt x="10539" y="4937"/>
                      <a:pt x="10534" y="4923"/>
                      <a:pt x="10540" y="4911"/>
                    </a:cubicBezTo>
                    <a:cubicBezTo>
                      <a:pt x="10546" y="4899"/>
                      <a:pt x="10560" y="4894"/>
                      <a:pt x="10572" y="4900"/>
                    </a:cubicBezTo>
                    <a:close/>
                    <a:moveTo>
                      <a:pt x="10779" y="5003"/>
                    </a:moveTo>
                    <a:lnTo>
                      <a:pt x="10781" y="5004"/>
                    </a:lnTo>
                    <a:lnTo>
                      <a:pt x="10822" y="5029"/>
                    </a:lnTo>
                    <a:lnTo>
                      <a:pt x="10820" y="5028"/>
                    </a:lnTo>
                    <a:lnTo>
                      <a:pt x="10836" y="5036"/>
                    </a:lnTo>
                    <a:cubicBezTo>
                      <a:pt x="10848" y="5042"/>
                      <a:pt x="10853" y="5056"/>
                      <a:pt x="10847" y="5068"/>
                    </a:cubicBezTo>
                    <a:cubicBezTo>
                      <a:pt x="10841" y="5080"/>
                      <a:pt x="10827" y="5085"/>
                      <a:pt x="10815" y="5079"/>
                    </a:cubicBezTo>
                    <a:lnTo>
                      <a:pt x="10798" y="5071"/>
                    </a:lnTo>
                    <a:lnTo>
                      <a:pt x="10757" y="5046"/>
                    </a:lnTo>
                    <a:lnTo>
                      <a:pt x="10759" y="5047"/>
                    </a:lnTo>
                    <a:lnTo>
                      <a:pt x="10757" y="5046"/>
                    </a:lnTo>
                    <a:cubicBezTo>
                      <a:pt x="10745" y="5040"/>
                      <a:pt x="10740" y="5026"/>
                      <a:pt x="10746" y="5014"/>
                    </a:cubicBezTo>
                    <a:cubicBezTo>
                      <a:pt x="10752" y="5002"/>
                      <a:pt x="10767" y="4997"/>
                      <a:pt x="10779" y="5003"/>
                    </a:cubicBezTo>
                    <a:close/>
                    <a:moveTo>
                      <a:pt x="10836" y="5036"/>
                    </a:moveTo>
                    <a:lnTo>
                      <a:pt x="10856" y="5046"/>
                    </a:lnTo>
                    <a:lnTo>
                      <a:pt x="10866" y="5056"/>
                    </a:lnTo>
                    <a:lnTo>
                      <a:pt x="10860" y="5052"/>
                    </a:lnTo>
                    <a:lnTo>
                      <a:pt x="10861" y="5052"/>
                    </a:lnTo>
                    <a:cubicBezTo>
                      <a:pt x="10872" y="5058"/>
                      <a:pt x="10877" y="5073"/>
                      <a:pt x="10871" y="5084"/>
                    </a:cubicBezTo>
                    <a:cubicBezTo>
                      <a:pt x="10865" y="5096"/>
                      <a:pt x="10851" y="5101"/>
                      <a:pt x="10839" y="5095"/>
                    </a:cubicBezTo>
                    <a:lnTo>
                      <a:pt x="10835" y="5093"/>
                    </a:lnTo>
                    <a:lnTo>
                      <a:pt x="10824" y="5082"/>
                    </a:lnTo>
                    <a:lnTo>
                      <a:pt x="10831" y="5087"/>
                    </a:lnTo>
                    <a:lnTo>
                      <a:pt x="10815" y="5079"/>
                    </a:lnTo>
                    <a:cubicBezTo>
                      <a:pt x="10803" y="5073"/>
                      <a:pt x="10798" y="5059"/>
                      <a:pt x="10804" y="5047"/>
                    </a:cubicBezTo>
                    <a:cubicBezTo>
                      <a:pt x="10810" y="5035"/>
                      <a:pt x="10824" y="5030"/>
                      <a:pt x="10836" y="5036"/>
                    </a:cubicBezTo>
                    <a:close/>
                    <a:moveTo>
                      <a:pt x="10992" y="5115"/>
                    </a:moveTo>
                    <a:lnTo>
                      <a:pt x="11007" y="5125"/>
                    </a:lnTo>
                    <a:lnTo>
                      <a:pt x="11004" y="5124"/>
                    </a:lnTo>
                    <a:lnTo>
                      <a:pt x="11020" y="5132"/>
                    </a:lnTo>
                    <a:cubicBezTo>
                      <a:pt x="11032" y="5138"/>
                      <a:pt x="11037" y="5152"/>
                      <a:pt x="11031" y="5164"/>
                    </a:cubicBezTo>
                    <a:cubicBezTo>
                      <a:pt x="11025" y="5176"/>
                      <a:pt x="11011" y="5181"/>
                      <a:pt x="10999" y="5175"/>
                    </a:cubicBezTo>
                    <a:lnTo>
                      <a:pt x="10981" y="5166"/>
                    </a:lnTo>
                    <a:lnTo>
                      <a:pt x="10965" y="5155"/>
                    </a:lnTo>
                    <a:cubicBezTo>
                      <a:pt x="10954" y="5148"/>
                      <a:pt x="10951" y="5133"/>
                      <a:pt x="10958" y="5122"/>
                    </a:cubicBezTo>
                    <a:cubicBezTo>
                      <a:pt x="10966" y="5111"/>
                      <a:pt x="10981" y="5108"/>
                      <a:pt x="10992" y="5115"/>
                    </a:cubicBezTo>
                    <a:close/>
                    <a:moveTo>
                      <a:pt x="11020" y="5132"/>
                    </a:moveTo>
                    <a:lnTo>
                      <a:pt x="11036" y="5140"/>
                    </a:lnTo>
                    <a:lnTo>
                      <a:pt x="11052" y="5148"/>
                    </a:lnTo>
                    <a:lnTo>
                      <a:pt x="11069" y="5156"/>
                    </a:lnTo>
                    <a:lnTo>
                      <a:pt x="11075" y="5160"/>
                    </a:lnTo>
                    <a:cubicBezTo>
                      <a:pt x="11087" y="5167"/>
                      <a:pt x="11090" y="5182"/>
                      <a:pt x="11083" y="5193"/>
                    </a:cubicBezTo>
                    <a:cubicBezTo>
                      <a:pt x="11077" y="5204"/>
                      <a:pt x="11062" y="5208"/>
                      <a:pt x="11051" y="5201"/>
                    </a:cubicBezTo>
                    <a:lnTo>
                      <a:pt x="11045" y="5198"/>
                    </a:lnTo>
                    <a:lnTo>
                      <a:pt x="11047" y="5199"/>
                    </a:lnTo>
                    <a:lnTo>
                      <a:pt x="11031" y="5191"/>
                    </a:lnTo>
                    <a:lnTo>
                      <a:pt x="11015" y="5183"/>
                    </a:lnTo>
                    <a:lnTo>
                      <a:pt x="10999" y="5175"/>
                    </a:lnTo>
                    <a:cubicBezTo>
                      <a:pt x="10987" y="5169"/>
                      <a:pt x="10982" y="5155"/>
                      <a:pt x="10988" y="5143"/>
                    </a:cubicBezTo>
                    <a:cubicBezTo>
                      <a:pt x="10994" y="5131"/>
                      <a:pt x="11008" y="5126"/>
                      <a:pt x="11020" y="5132"/>
                    </a:cubicBezTo>
                    <a:close/>
                    <a:moveTo>
                      <a:pt x="11199" y="5229"/>
                    </a:moveTo>
                    <a:lnTo>
                      <a:pt x="11213" y="5236"/>
                    </a:lnTo>
                    <a:lnTo>
                      <a:pt x="11254" y="5261"/>
                    </a:lnTo>
                    <a:lnTo>
                      <a:pt x="11252" y="5260"/>
                    </a:lnTo>
                    <a:lnTo>
                      <a:pt x="11268" y="5268"/>
                    </a:lnTo>
                    <a:lnTo>
                      <a:pt x="11283" y="5276"/>
                    </a:lnTo>
                    <a:cubicBezTo>
                      <a:pt x="11295" y="5281"/>
                      <a:pt x="11300" y="5296"/>
                      <a:pt x="11294" y="5308"/>
                    </a:cubicBezTo>
                    <a:cubicBezTo>
                      <a:pt x="11288" y="5320"/>
                      <a:pt x="11274" y="5324"/>
                      <a:pt x="11262" y="5318"/>
                    </a:cubicBezTo>
                    <a:lnTo>
                      <a:pt x="11247" y="5311"/>
                    </a:lnTo>
                    <a:lnTo>
                      <a:pt x="11230" y="5303"/>
                    </a:lnTo>
                    <a:lnTo>
                      <a:pt x="11189" y="5278"/>
                    </a:lnTo>
                    <a:lnTo>
                      <a:pt x="11191" y="5279"/>
                    </a:lnTo>
                    <a:lnTo>
                      <a:pt x="11178" y="5272"/>
                    </a:lnTo>
                    <a:cubicBezTo>
                      <a:pt x="11166" y="5266"/>
                      <a:pt x="11161" y="5252"/>
                      <a:pt x="11167" y="5240"/>
                    </a:cubicBezTo>
                    <a:cubicBezTo>
                      <a:pt x="11173" y="5228"/>
                      <a:pt x="11187" y="5224"/>
                      <a:pt x="11199" y="5229"/>
                    </a:cubicBezTo>
                    <a:close/>
                    <a:moveTo>
                      <a:pt x="11411" y="5339"/>
                    </a:moveTo>
                    <a:lnTo>
                      <a:pt x="11412" y="5340"/>
                    </a:lnTo>
                    <a:lnTo>
                      <a:pt x="11448" y="5358"/>
                    </a:lnTo>
                    <a:lnTo>
                      <a:pt x="11458" y="5368"/>
                    </a:lnTo>
                    <a:lnTo>
                      <a:pt x="11452" y="5364"/>
                    </a:lnTo>
                    <a:lnTo>
                      <a:pt x="11468" y="5372"/>
                    </a:lnTo>
                    <a:lnTo>
                      <a:pt x="11484" y="5380"/>
                    </a:lnTo>
                    <a:cubicBezTo>
                      <a:pt x="11496" y="5386"/>
                      <a:pt x="11501" y="5400"/>
                      <a:pt x="11495" y="5412"/>
                    </a:cubicBezTo>
                    <a:cubicBezTo>
                      <a:pt x="11489" y="5424"/>
                      <a:pt x="11475" y="5429"/>
                      <a:pt x="11463" y="5423"/>
                    </a:cubicBezTo>
                    <a:lnTo>
                      <a:pt x="11447" y="5415"/>
                    </a:lnTo>
                    <a:lnTo>
                      <a:pt x="11427" y="5405"/>
                    </a:lnTo>
                    <a:lnTo>
                      <a:pt x="11416" y="5394"/>
                    </a:lnTo>
                    <a:lnTo>
                      <a:pt x="11423" y="5399"/>
                    </a:lnTo>
                    <a:lnTo>
                      <a:pt x="11391" y="5383"/>
                    </a:lnTo>
                    <a:lnTo>
                      <a:pt x="11389" y="5382"/>
                    </a:lnTo>
                    <a:cubicBezTo>
                      <a:pt x="11377" y="5376"/>
                      <a:pt x="11373" y="5362"/>
                      <a:pt x="11378" y="5350"/>
                    </a:cubicBezTo>
                    <a:cubicBezTo>
                      <a:pt x="11384" y="5338"/>
                      <a:pt x="11399" y="5333"/>
                      <a:pt x="11411" y="5339"/>
                    </a:cubicBezTo>
                    <a:close/>
                    <a:moveTo>
                      <a:pt x="11484" y="5380"/>
                    </a:moveTo>
                    <a:lnTo>
                      <a:pt x="11494" y="5385"/>
                    </a:lnTo>
                    <a:cubicBezTo>
                      <a:pt x="11506" y="5391"/>
                      <a:pt x="11511" y="5405"/>
                      <a:pt x="11505" y="5417"/>
                    </a:cubicBezTo>
                    <a:cubicBezTo>
                      <a:pt x="11499" y="5429"/>
                      <a:pt x="11485" y="5434"/>
                      <a:pt x="11473" y="5428"/>
                    </a:cubicBezTo>
                    <a:lnTo>
                      <a:pt x="11463" y="5423"/>
                    </a:lnTo>
                    <a:cubicBezTo>
                      <a:pt x="11451" y="5417"/>
                      <a:pt x="11446" y="5403"/>
                      <a:pt x="11452" y="5391"/>
                    </a:cubicBezTo>
                    <a:cubicBezTo>
                      <a:pt x="11458" y="5379"/>
                      <a:pt x="11472" y="5374"/>
                      <a:pt x="11484" y="5380"/>
                    </a:cubicBezTo>
                    <a:close/>
                    <a:moveTo>
                      <a:pt x="11619" y="5456"/>
                    </a:moveTo>
                    <a:lnTo>
                      <a:pt x="11628" y="5460"/>
                    </a:lnTo>
                    <a:lnTo>
                      <a:pt x="11644" y="5468"/>
                    </a:lnTo>
                    <a:cubicBezTo>
                      <a:pt x="11656" y="5474"/>
                      <a:pt x="11661" y="5488"/>
                      <a:pt x="11655" y="5500"/>
                    </a:cubicBezTo>
                    <a:cubicBezTo>
                      <a:pt x="11649" y="5512"/>
                      <a:pt x="11635" y="5517"/>
                      <a:pt x="11623" y="5511"/>
                    </a:cubicBezTo>
                    <a:lnTo>
                      <a:pt x="11607" y="5503"/>
                    </a:lnTo>
                    <a:lnTo>
                      <a:pt x="11598" y="5499"/>
                    </a:lnTo>
                    <a:cubicBezTo>
                      <a:pt x="11586" y="5493"/>
                      <a:pt x="11581" y="5478"/>
                      <a:pt x="11587" y="5466"/>
                    </a:cubicBezTo>
                    <a:cubicBezTo>
                      <a:pt x="11593" y="5454"/>
                      <a:pt x="11608" y="5450"/>
                      <a:pt x="11619" y="5456"/>
                    </a:cubicBezTo>
                    <a:close/>
                    <a:moveTo>
                      <a:pt x="11644" y="5468"/>
                    </a:moveTo>
                    <a:lnTo>
                      <a:pt x="11662" y="5477"/>
                    </a:lnTo>
                    <a:lnTo>
                      <a:pt x="11687" y="5493"/>
                    </a:lnTo>
                    <a:lnTo>
                      <a:pt x="11684" y="5492"/>
                    </a:lnTo>
                    <a:lnTo>
                      <a:pt x="11700" y="5500"/>
                    </a:lnTo>
                    <a:lnTo>
                      <a:pt x="11703" y="5502"/>
                    </a:lnTo>
                    <a:cubicBezTo>
                      <a:pt x="11715" y="5508"/>
                      <a:pt x="11720" y="5522"/>
                      <a:pt x="11714" y="5534"/>
                    </a:cubicBezTo>
                    <a:cubicBezTo>
                      <a:pt x="11708" y="5546"/>
                      <a:pt x="11694" y="5550"/>
                      <a:pt x="11682" y="5545"/>
                    </a:cubicBezTo>
                    <a:lnTo>
                      <a:pt x="11679" y="5543"/>
                    </a:lnTo>
                    <a:lnTo>
                      <a:pt x="11661" y="5534"/>
                    </a:lnTo>
                    <a:lnTo>
                      <a:pt x="11636" y="5517"/>
                    </a:lnTo>
                    <a:lnTo>
                      <a:pt x="11639" y="5519"/>
                    </a:lnTo>
                    <a:lnTo>
                      <a:pt x="11623" y="5511"/>
                    </a:lnTo>
                    <a:cubicBezTo>
                      <a:pt x="11611" y="5505"/>
                      <a:pt x="11606" y="5491"/>
                      <a:pt x="11612" y="5479"/>
                    </a:cubicBezTo>
                    <a:cubicBezTo>
                      <a:pt x="11618" y="5467"/>
                      <a:pt x="11632" y="5462"/>
                      <a:pt x="11644" y="5468"/>
                    </a:cubicBezTo>
                    <a:close/>
                    <a:moveTo>
                      <a:pt x="11832" y="5566"/>
                    </a:moveTo>
                    <a:lnTo>
                      <a:pt x="11844" y="5572"/>
                    </a:lnTo>
                    <a:lnTo>
                      <a:pt x="11880" y="5590"/>
                    </a:lnTo>
                    <a:lnTo>
                      <a:pt x="11890" y="5600"/>
                    </a:lnTo>
                    <a:lnTo>
                      <a:pt x="11884" y="5596"/>
                    </a:lnTo>
                    <a:lnTo>
                      <a:pt x="11915" y="5612"/>
                    </a:lnTo>
                    <a:cubicBezTo>
                      <a:pt x="11927" y="5617"/>
                      <a:pt x="11932" y="5632"/>
                      <a:pt x="11926" y="5644"/>
                    </a:cubicBezTo>
                    <a:cubicBezTo>
                      <a:pt x="11920" y="5656"/>
                      <a:pt x="11906" y="5660"/>
                      <a:pt x="11894" y="5654"/>
                    </a:cubicBezTo>
                    <a:lnTo>
                      <a:pt x="11859" y="5637"/>
                    </a:lnTo>
                    <a:lnTo>
                      <a:pt x="11848" y="5626"/>
                    </a:lnTo>
                    <a:lnTo>
                      <a:pt x="11855" y="5631"/>
                    </a:lnTo>
                    <a:lnTo>
                      <a:pt x="11823" y="5615"/>
                    </a:lnTo>
                    <a:lnTo>
                      <a:pt x="11810" y="5609"/>
                    </a:lnTo>
                    <a:cubicBezTo>
                      <a:pt x="11798" y="5603"/>
                      <a:pt x="11793" y="5588"/>
                      <a:pt x="11799" y="5576"/>
                    </a:cubicBezTo>
                    <a:cubicBezTo>
                      <a:pt x="11805" y="5565"/>
                      <a:pt x="11820" y="5560"/>
                      <a:pt x="11832" y="5566"/>
                    </a:cubicBezTo>
                    <a:close/>
                    <a:moveTo>
                      <a:pt x="12040" y="5682"/>
                    </a:moveTo>
                    <a:lnTo>
                      <a:pt x="12060" y="5692"/>
                    </a:lnTo>
                    <a:lnTo>
                      <a:pt x="12076" y="5700"/>
                    </a:lnTo>
                    <a:lnTo>
                      <a:pt x="12096" y="5710"/>
                    </a:lnTo>
                    <a:lnTo>
                      <a:pt x="12106" y="5720"/>
                    </a:lnTo>
                    <a:lnTo>
                      <a:pt x="12100" y="5716"/>
                    </a:lnTo>
                    <a:lnTo>
                      <a:pt x="12116" y="5724"/>
                    </a:lnTo>
                    <a:lnTo>
                      <a:pt x="12124" y="5728"/>
                    </a:lnTo>
                    <a:cubicBezTo>
                      <a:pt x="12136" y="5734"/>
                      <a:pt x="12141" y="5748"/>
                      <a:pt x="12135" y="5760"/>
                    </a:cubicBezTo>
                    <a:cubicBezTo>
                      <a:pt x="12129" y="5772"/>
                      <a:pt x="12114" y="5777"/>
                      <a:pt x="12103" y="5771"/>
                    </a:cubicBezTo>
                    <a:lnTo>
                      <a:pt x="12095" y="5767"/>
                    </a:lnTo>
                    <a:lnTo>
                      <a:pt x="12075" y="5757"/>
                    </a:lnTo>
                    <a:lnTo>
                      <a:pt x="12064" y="5746"/>
                    </a:lnTo>
                    <a:lnTo>
                      <a:pt x="12071" y="5751"/>
                    </a:lnTo>
                    <a:lnTo>
                      <a:pt x="12055" y="5743"/>
                    </a:lnTo>
                    <a:lnTo>
                      <a:pt x="12039" y="5735"/>
                    </a:lnTo>
                    <a:lnTo>
                      <a:pt x="12019" y="5725"/>
                    </a:lnTo>
                    <a:cubicBezTo>
                      <a:pt x="12007" y="5719"/>
                      <a:pt x="12002" y="5705"/>
                      <a:pt x="12008" y="5693"/>
                    </a:cubicBezTo>
                    <a:cubicBezTo>
                      <a:pt x="12014" y="5681"/>
                      <a:pt x="12028" y="5676"/>
                      <a:pt x="12040" y="5682"/>
                    </a:cubicBezTo>
                    <a:close/>
                    <a:moveTo>
                      <a:pt x="12251" y="5798"/>
                    </a:moveTo>
                    <a:lnTo>
                      <a:pt x="12262" y="5805"/>
                    </a:lnTo>
                    <a:lnTo>
                      <a:pt x="12260" y="5804"/>
                    </a:lnTo>
                    <a:lnTo>
                      <a:pt x="12276" y="5812"/>
                    </a:lnTo>
                    <a:lnTo>
                      <a:pt x="12312" y="5830"/>
                    </a:lnTo>
                    <a:lnTo>
                      <a:pt x="12322" y="5840"/>
                    </a:lnTo>
                    <a:lnTo>
                      <a:pt x="12316" y="5836"/>
                    </a:lnTo>
                    <a:lnTo>
                      <a:pt x="12333" y="5844"/>
                    </a:lnTo>
                    <a:cubicBezTo>
                      <a:pt x="12345" y="5850"/>
                      <a:pt x="12349" y="5865"/>
                      <a:pt x="12343" y="5876"/>
                    </a:cubicBezTo>
                    <a:cubicBezTo>
                      <a:pt x="12338" y="5888"/>
                      <a:pt x="12323" y="5893"/>
                      <a:pt x="12311" y="5887"/>
                    </a:cubicBezTo>
                    <a:lnTo>
                      <a:pt x="12291" y="5877"/>
                    </a:lnTo>
                    <a:lnTo>
                      <a:pt x="12280" y="5866"/>
                    </a:lnTo>
                    <a:lnTo>
                      <a:pt x="12287" y="5871"/>
                    </a:lnTo>
                    <a:lnTo>
                      <a:pt x="12255" y="5855"/>
                    </a:lnTo>
                    <a:lnTo>
                      <a:pt x="12238" y="5847"/>
                    </a:lnTo>
                    <a:lnTo>
                      <a:pt x="12226" y="5840"/>
                    </a:lnTo>
                    <a:cubicBezTo>
                      <a:pt x="12215" y="5833"/>
                      <a:pt x="12211" y="5818"/>
                      <a:pt x="12218" y="5807"/>
                    </a:cubicBezTo>
                    <a:cubicBezTo>
                      <a:pt x="12225" y="5795"/>
                      <a:pt x="12240" y="5792"/>
                      <a:pt x="12251" y="5798"/>
                    </a:cubicBezTo>
                    <a:close/>
                    <a:moveTo>
                      <a:pt x="12464" y="5919"/>
                    </a:moveTo>
                    <a:lnTo>
                      <a:pt x="12466" y="5920"/>
                    </a:lnTo>
                    <a:lnTo>
                      <a:pt x="12460" y="5916"/>
                    </a:lnTo>
                    <a:lnTo>
                      <a:pt x="12492" y="5932"/>
                    </a:lnTo>
                    <a:lnTo>
                      <a:pt x="12508" y="5940"/>
                    </a:lnTo>
                    <a:lnTo>
                      <a:pt x="12528" y="5950"/>
                    </a:lnTo>
                    <a:lnTo>
                      <a:pt x="12538" y="5960"/>
                    </a:lnTo>
                    <a:lnTo>
                      <a:pt x="12532" y="5956"/>
                    </a:lnTo>
                    <a:lnTo>
                      <a:pt x="12541" y="5961"/>
                    </a:lnTo>
                    <a:cubicBezTo>
                      <a:pt x="12553" y="5967"/>
                      <a:pt x="12558" y="5981"/>
                      <a:pt x="12552" y="5993"/>
                    </a:cubicBezTo>
                    <a:cubicBezTo>
                      <a:pt x="12546" y="6005"/>
                      <a:pt x="12532" y="6009"/>
                      <a:pt x="12520" y="6004"/>
                    </a:cubicBezTo>
                    <a:lnTo>
                      <a:pt x="12507" y="5997"/>
                    </a:lnTo>
                    <a:lnTo>
                      <a:pt x="12496" y="5986"/>
                    </a:lnTo>
                    <a:lnTo>
                      <a:pt x="12503" y="5991"/>
                    </a:lnTo>
                    <a:lnTo>
                      <a:pt x="12487" y="5983"/>
                    </a:lnTo>
                    <a:lnTo>
                      <a:pt x="12471" y="5975"/>
                    </a:lnTo>
                    <a:lnTo>
                      <a:pt x="12435" y="5957"/>
                    </a:lnTo>
                    <a:lnTo>
                      <a:pt x="12431" y="5952"/>
                    </a:lnTo>
                    <a:cubicBezTo>
                      <a:pt x="12421" y="5943"/>
                      <a:pt x="12421" y="5928"/>
                      <a:pt x="12431" y="5919"/>
                    </a:cubicBezTo>
                    <a:cubicBezTo>
                      <a:pt x="12440" y="5909"/>
                      <a:pt x="12455" y="5909"/>
                      <a:pt x="12464" y="5919"/>
                    </a:cubicBezTo>
                    <a:close/>
                    <a:moveTo>
                      <a:pt x="12669" y="6030"/>
                    </a:moveTo>
                    <a:lnTo>
                      <a:pt x="12694" y="6045"/>
                    </a:lnTo>
                    <a:lnTo>
                      <a:pt x="12692" y="6044"/>
                    </a:lnTo>
                    <a:lnTo>
                      <a:pt x="12708" y="6052"/>
                    </a:lnTo>
                    <a:lnTo>
                      <a:pt x="12744" y="6070"/>
                    </a:lnTo>
                    <a:lnTo>
                      <a:pt x="12754" y="6080"/>
                    </a:lnTo>
                    <a:lnTo>
                      <a:pt x="12748" y="6076"/>
                    </a:lnTo>
                    <a:lnTo>
                      <a:pt x="12750" y="6077"/>
                    </a:lnTo>
                    <a:cubicBezTo>
                      <a:pt x="12762" y="6083"/>
                      <a:pt x="12767" y="6097"/>
                      <a:pt x="12761" y="6109"/>
                    </a:cubicBezTo>
                    <a:cubicBezTo>
                      <a:pt x="12755" y="6121"/>
                      <a:pt x="12741" y="6126"/>
                      <a:pt x="12729" y="6120"/>
                    </a:cubicBezTo>
                    <a:lnTo>
                      <a:pt x="12723" y="6117"/>
                    </a:lnTo>
                    <a:lnTo>
                      <a:pt x="12712" y="6106"/>
                    </a:lnTo>
                    <a:lnTo>
                      <a:pt x="12719" y="6111"/>
                    </a:lnTo>
                    <a:lnTo>
                      <a:pt x="12687" y="6095"/>
                    </a:lnTo>
                    <a:lnTo>
                      <a:pt x="12670" y="6087"/>
                    </a:lnTo>
                    <a:lnTo>
                      <a:pt x="12644" y="6071"/>
                    </a:lnTo>
                    <a:cubicBezTo>
                      <a:pt x="12633" y="6064"/>
                      <a:pt x="12629" y="6050"/>
                      <a:pt x="12636" y="6038"/>
                    </a:cubicBezTo>
                    <a:cubicBezTo>
                      <a:pt x="12643" y="6027"/>
                      <a:pt x="12658" y="6023"/>
                      <a:pt x="12669" y="6030"/>
                    </a:cubicBezTo>
                    <a:close/>
                    <a:moveTo>
                      <a:pt x="12877" y="6144"/>
                    </a:moveTo>
                    <a:lnTo>
                      <a:pt x="12884" y="6148"/>
                    </a:lnTo>
                    <a:cubicBezTo>
                      <a:pt x="12896" y="6154"/>
                      <a:pt x="12901" y="6168"/>
                      <a:pt x="12895" y="6180"/>
                    </a:cubicBezTo>
                    <a:cubicBezTo>
                      <a:pt x="12889" y="6192"/>
                      <a:pt x="12875" y="6197"/>
                      <a:pt x="12863" y="6191"/>
                    </a:cubicBezTo>
                    <a:lnTo>
                      <a:pt x="12856" y="6187"/>
                    </a:lnTo>
                    <a:cubicBezTo>
                      <a:pt x="12844" y="6182"/>
                      <a:pt x="12839" y="6167"/>
                      <a:pt x="12845" y="6155"/>
                    </a:cubicBezTo>
                    <a:cubicBezTo>
                      <a:pt x="12851" y="6143"/>
                      <a:pt x="12865" y="6139"/>
                      <a:pt x="12877" y="6144"/>
                    </a:cubicBezTo>
                    <a:close/>
                    <a:moveTo>
                      <a:pt x="12884" y="6148"/>
                    </a:moveTo>
                    <a:lnTo>
                      <a:pt x="12902" y="6157"/>
                    </a:lnTo>
                    <a:lnTo>
                      <a:pt x="12927" y="6173"/>
                    </a:lnTo>
                    <a:lnTo>
                      <a:pt x="12924" y="6172"/>
                    </a:lnTo>
                    <a:lnTo>
                      <a:pt x="12940" y="6180"/>
                    </a:lnTo>
                    <a:lnTo>
                      <a:pt x="12956" y="6188"/>
                    </a:lnTo>
                    <a:lnTo>
                      <a:pt x="12961" y="6191"/>
                    </a:lnTo>
                    <a:cubicBezTo>
                      <a:pt x="12973" y="6196"/>
                      <a:pt x="12978" y="6211"/>
                      <a:pt x="12972" y="6223"/>
                    </a:cubicBezTo>
                    <a:cubicBezTo>
                      <a:pt x="12966" y="6235"/>
                      <a:pt x="12952" y="6239"/>
                      <a:pt x="12940" y="6233"/>
                    </a:cubicBezTo>
                    <a:lnTo>
                      <a:pt x="12935" y="6231"/>
                    </a:lnTo>
                    <a:lnTo>
                      <a:pt x="12919" y="6223"/>
                    </a:lnTo>
                    <a:lnTo>
                      <a:pt x="12901" y="6214"/>
                    </a:lnTo>
                    <a:lnTo>
                      <a:pt x="12876" y="6197"/>
                    </a:lnTo>
                    <a:lnTo>
                      <a:pt x="12879" y="6199"/>
                    </a:lnTo>
                    <a:lnTo>
                      <a:pt x="12863" y="6191"/>
                    </a:lnTo>
                    <a:cubicBezTo>
                      <a:pt x="12851" y="6185"/>
                      <a:pt x="12846" y="6171"/>
                      <a:pt x="12852" y="6159"/>
                    </a:cubicBezTo>
                    <a:cubicBezTo>
                      <a:pt x="12858" y="6147"/>
                      <a:pt x="12872" y="6142"/>
                      <a:pt x="12884" y="6148"/>
                    </a:cubicBezTo>
                    <a:close/>
                    <a:moveTo>
                      <a:pt x="13087" y="6262"/>
                    </a:moveTo>
                    <a:lnTo>
                      <a:pt x="13126" y="6285"/>
                    </a:lnTo>
                    <a:lnTo>
                      <a:pt x="13124" y="6284"/>
                    </a:lnTo>
                    <a:lnTo>
                      <a:pt x="13140" y="6292"/>
                    </a:lnTo>
                    <a:lnTo>
                      <a:pt x="13170" y="6307"/>
                    </a:lnTo>
                    <a:cubicBezTo>
                      <a:pt x="13182" y="6313"/>
                      <a:pt x="13187" y="6327"/>
                      <a:pt x="13181" y="6339"/>
                    </a:cubicBezTo>
                    <a:cubicBezTo>
                      <a:pt x="13175" y="6351"/>
                      <a:pt x="13160" y="6356"/>
                      <a:pt x="13148" y="6350"/>
                    </a:cubicBezTo>
                    <a:lnTo>
                      <a:pt x="13119" y="6335"/>
                    </a:lnTo>
                    <a:lnTo>
                      <a:pt x="13102" y="6327"/>
                    </a:lnTo>
                    <a:lnTo>
                      <a:pt x="13063" y="6303"/>
                    </a:lnTo>
                    <a:cubicBezTo>
                      <a:pt x="13051" y="6296"/>
                      <a:pt x="13048" y="6281"/>
                      <a:pt x="13054" y="6270"/>
                    </a:cubicBezTo>
                    <a:cubicBezTo>
                      <a:pt x="13061" y="6259"/>
                      <a:pt x="13076" y="6255"/>
                      <a:pt x="13087" y="6262"/>
                    </a:cubicBezTo>
                    <a:close/>
                    <a:moveTo>
                      <a:pt x="13295" y="6378"/>
                    </a:moveTo>
                    <a:lnTo>
                      <a:pt x="13300" y="6380"/>
                    </a:lnTo>
                    <a:lnTo>
                      <a:pt x="13316" y="6388"/>
                    </a:lnTo>
                    <a:cubicBezTo>
                      <a:pt x="13328" y="6394"/>
                      <a:pt x="13333" y="6408"/>
                      <a:pt x="13327" y="6420"/>
                    </a:cubicBezTo>
                    <a:cubicBezTo>
                      <a:pt x="13321" y="6432"/>
                      <a:pt x="13307" y="6437"/>
                      <a:pt x="13295" y="6431"/>
                    </a:cubicBezTo>
                    <a:lnTo>
                      <a:pt x="13279" y="6423"/>
                    </a:lnTo>
                    <a:lnTo>
                      <a:pt x="13274" y="6420"/>
                    </a:lnTo>
                    <a:cubicBezTo>
                      <a:pt x="13262" y="6415"/>
                      <a:pt x="13257" y="6400"/>
                      <a:pt x="13263" y="6388"/>
                    </a:cubicBezTo>
                    <a:cubicBezTo>
                      <a:pt x="13269" y="6376"/>
                      <a:pt x="13283" y="6372"/>
                      <a:pt x="13295" y="6378"/>
                    </a:cubicBezTo>
                    <a:close/>
                    <a:moveTo>
                      <a:pt x="13316" y="6388"/>
                    </a:moveTo>
                    <a:lnTo>
                      <a:pt x="13334" y="6397"/>
                    </a:lnTo>
                    <a:lnTo>
                      <a:pt x="13359" y="6413"/>
                    </a:lnTo>
                    <a:lnTo>
                      <a:pt x="13356" y="6412"/>
                    </a:lnTo>
                    <a:lnTo>
                      <a:pt x="13372" y="6420"/>
                    </a:lnTo>
                    <a:lnTo>
                      <a:pt x="13379" y="6424"/>
                    </a:lnTo>
                    <a:cubicBezTo>
                      <a:pt x="13391" y="6429"/>
                      <a:pt x="13396" y="6444"/>
                      <a:pt x="13390" y="6456"/>
                    </a:cubicBezTo>
                    <a:cubicBezTo>
                      <a:pt x="13384" y="6468"/>
                      <a:pt x="13370" y="6472"/>
                      <a:pt x="13358" y="6466"/>
                    </a:cubicBezTo>
                    <a:lnTo>
                      <a:pt x="13351" y="6463"/>
                    </a:lnTo>
                    <a:lnTo>
                      <a:pt x="13333" y="6454"/>
                    </a:lnTo>
                    <a:lnTo>
                      <a:pt x="13308" y="6437"/>
                    </a:lnTo>
                    <a:lnTo>
                      <a:pt x="13311" y="6439"/>
                    </a:lnTo>
                    <a:lnTo>
                      <a:pt x="13295" y="6431"/>
                    </a:lnTo>
                    <a:cubicBezTo>
                      <a:pt x="13283" y="6425"/>
                      <a:pt x="13278" y="6411"/>
                      <a:pt x="13284" y="6399"/>
                    </a:cubicBezTo>
                    <a:cubicBezTo>
                      <a:pt x="13290" y="6387"/>
                      <a:pt x="13304" y="6382"/>
                      <a:pt x="13316" y="6388"/>
                    </a:cubicBezTo>
                    <a:close/>
                    <a:moveTo>
                      <a:pt x="13504" y="6494"/>
                    </a:moveTo>
                    <a:lnTo>
                      <a:pt x="13517" y="6500"/>
                    </a:lnTo>
                    <a:lnTo>
                      <a:pt x="13558" y="6525"/>
                    </a:lnTo>
                    <a:lnTo>
                      <a:pt x="13556" y="6524"/>
                    </a:lnTo>
                    <a:lnTo>
                      <a:pt x="13572" y="6532"/>
                    </a:lnTo>
                    <a:lnTo>
                      <a:pt x="13588" y="6540"/>
                    </a:lnTo>
                    <a:cubicBezTo>
                      <a:pt x="13600" y="6546"/>
                      <a:pt x="13605" y="6560"/>
                      <a:pt x="13599" y="6572"/>
                    </a:cubicBezTo>
                    <a:cubicBezTo>
                      <a:pt x="13593" y="6584"/>
                      <a:pt x="13578" y="6589"/>
                      <a:pt x="13567" y="6583"/>
                    </a:cubicBezTo>
                    <a:lnTo>
                      <a:pt x="13551" y="6575"/>
                    </a:lnTo>
                    <a:lnTo>
                      <a:pt x="13534" y="6567"/>
                    </a:lnTo>
                    <a:lnTo>
                      <a:pt x="13493" y="6542"/>
                    </a:lnTo>
                    <a:lnTo>
                      <a:pt x="13495" y="6543"/>
                    </a:lnTo>
                    <a:lnTo>
                      <a:pt x="13482" y="6537"/>
                    </a:lnTo>
                    <a:cubicBezTo>
                      <a:pt x="13471" y="6531"/>
                      <a:pt x="13466" y="6516"/>
                      <a:pt x="13472" y="6505"/>
                    </a:cubicBezTo>
                    <a:cubicBezTo>
                      <a:pt x="13478" y="6493"/>
                      <a:pt x="13492" y="6488"/>
                      <a:pt x="13504" y="6494"/>
                    </a:cubicBezTo>
                    <a:close/>
                    <a:moveTo>
                      <a:pt x="13713" y="6611"/>
                    </a:moveTo>
                    <a:lnTo>
                      <a:pt x="13716" y="6612"/>
                    </a:lnTo>
                    <a:lnTo>
                      <a:pt x="13732" y="6620"/>
                    </a:lnTo>
                    <a:lnTo>
                      <a:pt x="13748" y="6628"/>
                    </a:lnTo>
                    <a:cubicBezTo>
                      <a:pt x="13760" y="6634"/>
                      <a:pt x="13765" y="6648"/>
                      <a:pt x="13759" y="6660"/>
                    </a:cubicBezTo>
                    <a:cubicBezTo>
                      <a:pt x="13753" y="6672"/>
                      <a:pt x="13739" y="6677"/>
                      <a:pt x="13727" y="6671"/>
                    </a:cubicBezTo>
                    <a:lnTo>
                      <a:pt x="13711" y="6663"/>
                    </a:lnTo>
                    <a:lnTo>
                      <a:pt x="13695" y="6655"/>
                    </a:lnTo>
                    <a:lnTo>
                      <a:pt x="13692" y="6653"/>
                    </a:lnTo>
                    <a:cubicBezTo>
                      <a:pt x="13680" y="6648"/>
                      <a:pt x="13675" y="6633"/>
                      <a:pt x="13681" y="6621"/>
                    </a:cubicBezTo>
                    <a:cubicBezTo>
                      <a:pt x="13687" y="6609"/>
                      <a:pt x="13701" y="6605"/>
                      <a:pt x="13713" y="6611"/>
                    </a:cubicBezTo>
                    <a:close/>
                    <a:moveTo>
                      <a:pt x="13748" y="6628"/>
                    </a:moveTo>
                    <a:lnTo>
                      <a:pt x="13766" y="6637"/>
                    </a:lnTo>
                    <a:lnTo>
                      <a:pt x="13791" y="6653"/>
                    </a:lnTo>
                    <a:lnTo>
                      <a:pt x="13788" y="6652"/>
                    </a:lnTo>
                    <a:lnTo>
                      <a:pt x="13797" y="6657"/>
                    </a:lnTo>
                    <a:cubicBezTo>
                      <a:pt x="13809" y="6663"/>
                      <a:pt x="13814" y="6677"/>
                      <a:pt x="13808" y="6689"/>
                    </a:cubicBezTo>
                    <a:cubicBezTo>
                      <a:pt x="13802" y="6701"/>
                      <a:pt x="13788" y="6705"/>
                      <a:pt x="13776" y="6700"/>
                    </a:cubicBezTo>
                    <a:lnTo>
                      <a:pt x="13765" y="6694"/>
                    </a:lnTo>
                    <a:lnTo>
                      <a:pt x="13740" y="6677"/>
                    </a:lnTo>
                    <a:lnTo>
                      <a:pt x="13743" y="6679"/>
                    </a:lnTo>
                    <a:lnTo>
                      <a:pt x="13727" y="6671"/>
                    </a:lnTo>
                    <a:cubicBezTo>
                      <a:pt x="13715" y="6665"/>
                      <a:pt x="13710" y="6651"/>
                      <a:pt x="13716" y="6639"/>
                    </a:cubicBezTo>
                    <a:cubicBezTo>
                      <a:pt x="13722" y="6627"/>
                      <a:pt x="13736" y="6622"/>
                      <a:pt x="13748" y="6628"/>
                    </a:cubicBezTo>
                    <a:close/>
                    <a:moveTo>
                      <a:pt x="13922" y="6727"/>
                    </a:moveTo>
                    <a:lnTo>
                      <a:pt x="13932" y="6732"/>
                    </a:lnTo>
                    <a:lnTo>
                      <a:pt x="13949" y="6740"/>
                    </a:lnTo>
                    <a:lnTo>
                      <a:pt x="13990" y="6765"/>
                    </a:lnTo>
                    <a:lnTo>
                      <a:pt x="13988" y="6764"/>
                    </a:lnTo>
                    <a:lnTo>
                      <a:pt x="14004" y="6772"/>
                    </a:lnTo>
                    <a:lnTo>
                      <a:pt x="14006" y="6773"/>
                    </a:lnTo>
                    <a:cubicBezTo>
                      <a:pt x="14018" y="6779"/>
                      <a:pt x="14023" y="6793"/>
                      <a:pt x="14017" y="6805"/>
                    </a:cubicBezTo>
                    <a:cubicBezTo>
                      <a:pt x="14011" y="6817"/>
                      <a:pt x="13996" y="6822"/>
                      <a:pt x="13985" y="6816"/>
                    </a:cubicBezTo>
                    <a:lnTo>
                      <a:pt x="13983" y="6815"/>
                    </a:lnTo>
                    <a:lnTo>
                      <a:pt x="13966" y="6807"/>
                    </a:lnTo>
                    <a:lnTo>
                      <a:pt x="13925" y="6782"/>
                    </a:lnTo>
                    <a:lnTo>
                      <a:pt x="13927" y="6783"/>
                    </a:lnTo>
                    <a:lnTo>
                      <a:pt x="13911" y="6775"/>
                    </a:lnTo>
                    <a:lnTo>
                      <a:pt x="13900" y="6770"/>
                    </a:lnTo>
                    <a:cubicBezTo>
                      <a:pt x="13889" y="6764"/>
                      <a:pt x="13884" y="6749"/>
                      <a:pt x="13890" y="6738"/>
                    </a:cubicBezTo>
                    <a:cubicBezTo>
                      <a:pt x="13896" y="6726"/>
                      <a:pt x="13910" y="6721"/>
                      <a:pt x="13922" y="6727"/>
                    </a:cubicBezTo>
                    <a:close/>
                    <a:moveTo>
                      <a:pt x="14132" y="6851"/>
                    </a:moveTo>
                    <a:lnTo>
                      <a:pt x="14136" y="6855"/>
                    </a:lnTo>
                    <a:lnTo>
                      <a:pt x="14132" y="6852"/>
                    </a:lnTo>
                    <a:lnTo>
                      <a:pt x="14148" y="6860"/>
                    </a:lnTo>
                    <a:cubicBezTo>
                      <a:pt x="14160" y="6866"/>
                      <a:pt x="14165" y="6880"/>
                      <a:pt x="14159" y="6892"/>
                    </a:cubicBezTo>
                    <a:cubicBezTo>
                      <a:pt x="14153" y="6904"/>
                      <a:pt x="14139" y="6909"/>
                      <a:pt x="14127" y="6903"/>
                    </a:cubicBezTo>
                    <a:lnTo>
                      <a:pt x="14108" y="6894"/>
                    </a:lnTo>
                    <a:lnTo>
                      <a:pt x="14102" y="6889"/>
                    </a:lnTo>
                    <a:cubicBezTo>
                      <a:pt x="14092" y="6880"/>
                      <a:pt x="14090" y="6865"/>
                      <a:pt x="14098" y="6855"/>
                    </a:cubicBezTo>
                    <a:cubicBezTo>
                      <a:pt x="14107" y="6845"/>
                      <a:pt x="14122" y="6843"/>
                      <a:pt x="14132" y="6851"/>
                    </a:cubicBezTo>
                    <a:close/>
                    <a:moveTo>
                      <a:pt x="14148" y="6860"/>
                    </a:moveTo>
                    <a:lnTo>
                      <a:pt x="14164" y="6868"/>
                    </a:lnTo>
                    <a:lnTo>
                      <a:pt x="14180" y="6876"/>
                    </a:lnTo>
                    <a:lnTo>
                      <a:pt x="14198" y="6885"/>
                    </a:lnTo>
                    <a:lnTo>
                      <a:pt x="14214" y="6896"/>
                    </a:lnTo>
                    <a:cubicBezTo>
                      <a:pt x="14226" y="6903"/>
                      <a:pt x="14229" y="6918"/>
                      <a:pt x="14221" y="6929"/>
                    </a:cubicBezTo>
                    <a:cubicBezTo>
                      <a:pt x="14214" y="6940"/>
                      <a:pt x="14199" y="6943"/>
                      <a:pt x="14188" y="6936"/>
                    </a:cubicBezTo>
                    <a:lnTo>
                      <a:pt x="14172" y="6925"/>
                    </a:lnTo>
                    <a:lnTo>
                      <a:pt x="14175" y="6927"/>
                    </a:lnTo>
                    <a:lnTo>
                      <a:pt x="14159" y="6919"/>
                    </a:lnTo>
                    <a:lnTo>
                      <a:pt x="14143" y="6911"/>
                    </a:lnTo>
                    <a:lnTo>
                      <a:pt x="14127" y="6903"/>
                    </a:lnTo>
                    <a:cubicBezTo>
                      <a:pt x="14115" y="6897"/>
                      <a:pt x="14110" y="6883"/>
                      <a:pt x="14116" y="6871"/>
                    </a:cubicBezTo>
                    <a:cubicBezTo>
                      <a:pt x="14122" y="6859"/>
                      <a:pt x="14136" y="6854"/>
                      <a:pt x="14148" y="6860"/>
                    </a:cubicBezTo>
                    <a:close/>
                    <a:moveTo>
                      <a:pt x="14338" y="6963"/>
                    </a:moveTo>
                    <a:lnTo>
                      <a:pt x="14342" y="6965"/>
                    </a:lnTo>
                    <a:lnTo>
                      <a:pt x="14367" y="6981"/>
                    </a:lnTo>
                    <a:lnTo>
                      <a:pt x="14364" y="6980"/>
                    </a:lnTo>
                    <a:lnTo>
                      <a:pt x="14380" y="6988"/>
                    </a:lnTo>
                    <a:lnTo>
                      <a:pt x="14412" y="7004"/>
                    </a:lnTo>
                    <a:lnTo>
                      <a:pt x="14422" y="7009"/>
                    </a:lnTo>
                    <a:lnTo>
                      <a:pt x="14401" y="7052"/>
                    </a:lnTo>
                    <a:lnTo>
                      <a:pt x="14391" y="7047"/>
                    </a:lnTo>
                    <a:lnTo>
                      <a:pt x="14359" y="7031"/>
                    </a:lnTo>
                    <a:lnTo>
                      <a:pt x="14341" y="7022"/>
                    </a:lnTo>
                    <a:lnTo>
                      <a:pt x="14316" y="7005"/>
                    </a:lnTo>
                    <a:lnTo>
                      <a:pt x="14319" y="7007"/>
                    </a:lnTo>
                    <a:lnTo>
                      <a:pt x="14317" y="7006"/>
                    </a:lnTo>
                    <a:cubicBezTo>
                      <a:pt x="14305" y="7000"/>
                      <a:pt x="14300" y="6986"/>
                      <a:pt x="14306" y="6974"/>
                    </a:cubicBezTo>
                    <a:cubicBezTo>
                      <a:pt x="14312" y="6962"/>
                      <a:pt x="14326" y="6957"/>
                      <a:pt x="14338" y="696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155"/>
              <p:cNvSpPr>
                <a:spLocks/>
              </p:cNvSpPr>
              <p:nvPr/>
            </p:nvSpPr>
            <p:spPr bwMode="auto">
              <a:xfrm>
                <a:off x="735013" y="4722813"/>
                <a:ext cx="2743200" cy="712788"/>
              </a:xfrm>
              <a:custGeom>
                <a:avLst/>
                <a:gdLst>
                  <a:gd name="T0" fmla="*/ 24 w 1728"/>
                  <a:gd name="T1" fmla="*/ 5 h 449"/>
                  <a:gd name="T2" fmla="*/ 52 w 1728"/>
                  <a:gd name="T3" fmla="*/ 11 h 449"/>
                  <a:gd name="T4" fmla="*/ 81 w 1728"/>
                  <a:gd name="T5" fmla="*/ 17 h 449"/>
                  <a:gd name="T6" fmla="*/ 110 w 1728"/>
                  <a:gd name="T7" fmla="*/ 22 h 449"/>
                  <a:gd name="T8" fmla="*/ 138 w 1728"/>
                  <a:gd name="T9" fmla="*/ 28 h 449"/>
                  <a:gd name="T10" fmla="*/ 167 w 1728"/>
                  <a:gd name="T11" fmla="*/ 34 h 449"/>
                  <a:gd name="T12" fmla="*/ 197 w 1728"/>
                  <a:gd name="T13" fmla="*/ 41 h 449"/>
                  <a:gd name="T14" fmla="*/ 229 w 1728"/>
                  <a:gd name="T15" fmla="*/ 47 h 449"/>
                  <a:gd name="T16" fmla="*/ 257 w 1728"/>
                  <a:gd name="T17" fmla="*/ 53 h 449"/>
                  <a:gd name="T18" fmla="*/ 288 w 1728"/>
                  <a:gd name="T19" fmla="*/ 60 h 449"/>
                  <a:gd name="T20" fmla="*/ 322 w 1728"/>
                  <a:gd name="T21" fmla="*/ 68 h 449"/>
                  <a:gd name="T22" fmla="*/ 352 w 1728"/>
                  <a:gd name="T23" fmla="*/ 73 h 449"/>
                  <a:gd name="T24" fmla="*/ 387 w 1728"/>
                  <a:gd name="T25" fmla="*/ 81 h 449"/>
                  <a:gd name="T26" fmla="*/ 415 w 1728"/>
                  <a:gd name="T27" fmla="*/ 88 h 449"/>
                  <a:gd name="T28" fmla="*/ 444 w 1728"/>
                  <a:gd name="T29" fmla="*/ 95 h 449"/>
                  <a:gd name="T30" fmla="*/ 473 w 1728"/>
                  <a:gd name="T31" fmla="*/ 101 h 449"/>
                  <a:gd name="T32" fmla="*/ 508 w 1728"/>
                  <a:gd name="T33" fmla="*/ 109 h 449"/>
                  <a:gd name="T34" fmla="*/ 536 w 1728"/>
                  <a:gd name="T35" fmla="*/ 116 h 449"/>
                  <a:gd name="T36" fmla="*/ 565 w 1728"/>
                  <a:gd name="T37" fmla="*/ 122 h 449"/>
                  <a:gd name="T38" fmla="*/ 593 w 1728"/>
                  <a:gd name="T39" fmla="*/ 129 h 449"/>
                  <a:gd name="T40" fmla="*/ 622 w 1728"/>
                  <a:gd name="T41" fmla="*/ 136 h 449"/>
                  <a:gd name="T42" fmla="*/ 652 w 1728"/>
                  <a:gd name="T43" fmla="*/ 143 h 449"/>
                  <a:gd name="T44" fmla="*/ 680 w 1728"/>
                  <a:gd name="T45" fmla="*/ 150 h 449"/>
                  <a:gd name="T46" fmla="*/ 707 w 1728"/>
                  <a:gd name="T47" fmla="*/ 157 h 449"/>
                  <a:gd name="T48" fmla="*/ 738 w 1728"/>
                  <a:gd name="T49" fmla="*/ 165 h 449"/>
                  <a:gd name="T50" fmla="*/ 766 w 1728"/>
                  <a:gd name="T51" fmla="*/ 171 h 449"/>
                  <a:gd name="T52" fmla="*/ 795 w 1728"/>
                  <a:gd name="T53" fmla="*/ 179 h 449"/>
                  <a:gd name="T54" fmla="*/ 821 w 1728"/>
                  <a:gd name="T55" fmla="*/ 186 h 449"/>
                  <a:gd name="T56" fmla="*/ 847 w 1728"/>
                  <a:gd name="T57" fmla="*/ 191 h 449"/>
                  <a:gd name="T58" fmla="*/ 877 w 1728"/>
                  <a:gd name="T59" fmla="*/ 199 h 449"/>
                  <a:gd name="T60" fmla="*/ 904 w 1728"/>
                  <a:gd name="T61" fmla="*/ 207 h 449"/>
                  <a:gd name="T62" fmla="*/ 933 w 1728"/>
                  <a:gd name="T63" fmla="*/ 215 h 449"/>
                  <a:gd name="T64" fmla="*/ 963 w 1728"/>
                  <a:gd name="T65" fmla="*/ 222 h 449"/>
                  <a:gd name="T66" fmla="*/ 991 w 1728"/>
                  <a:gd name="T67" fmla="*/ 230 h 449"/>
                  <a:gd name="T68" fmla="*/ 1021 w 1728"/>
                  <a:gd name="T69" fmla="*/ 238 h 449"/>
                  <a:gd name="T70" fmla="*/ 1049 w 1728"/>
                  <a:gd name="T71" fmla="*/ 246 h 449"/>
                  <a:gd name="T72" fmla="*/ 1077 w 1728"/>
                  <a:gd name="T73" fmla="*/ 253 h 449"/>
                  <a:gd name="T74" fmla="*/ 1103 w 1728"/>
                  <a:gd name="T75" fmla="*/ 261 h 449"/>
                  <a:gd name="T76" fmla="*/ 1136 w 1728"/>
                  <a:gd name="T77" fmla="*/ 269 h 449"/>
                  <a:gd name="T78" fmla="*/ 1164 w 1728"/>
                  <a:gd name="T79" fmla="*/ 278 h 449"/>
                  <a:gd name="T80" fmla="*/ 1193 w 1728"/>
                  <a:gd name="T81" fmla="*/ 286 h 449"/>
                  <a:gd name="T82" fmla="*/ 1221 w 1728"/>
                  <a:gd name="T83" fmla="*/ 293 h 449"/>
                  <a:gd name="T84" fmla="*/ 1250 w 1728"/>
                  <a:gd name="T85" fmla="*/ 302 h 449"/>
                  <a:gd name="T86" fmla="*/ 1280 w 1728"/>
                  <a:gd name="T87" fmla="*/ 311 h 449"/>
                  <a:gd name="T88" fmla="*/ 1308 w 1728"/>
                  <a:gd name="T89" fmla="*/ 319 h 449"/>
                  <a:gd name="T90" fmla="*/ 1342 w 1728"/>
                  <a:gd name="T91" fmla="*/ 329 h 449"/>
                  <a:gd name="T92" fmla="*/ 1366 w 1728"/>
                  <a:gd name="T93" fmla="*/ 336 h 449"/>
                  <a:gd name="T94" fmla="*/ 1394 w 1728"/>
                  <a:gd name="T95" fmla="*/ 344 h 449"/>
                  <a:gd name="T96" fmla="*/ 1422 w 1728"/>
                  <a:gd name="T97" fmla="*/ 353 h 449"/>
                  <a:gd name="T98" fmla="*/ 1453 w 1728"/>
                  <a:gd name="T99" fmla="*/ 362 h 449"/>
                  <a:gd name="T100" fmla="*/ 1479 w 1728"/>
                  <a:gd name="T101" fmla="*/ 370 h 449"/>
                  <a:gd name="T102" fmla="*/ 1504 w 1728"/>
                  <a:gd name="T103" fmla="*/ 378 h 449"/>
                  <a:gd name="T104" fmla="*/ 1534 w 1728"/>
                  <a:gd name="T105" fmla="*/ 387 h 449"/>
                  <a:gd name="T106" fmla="*/ 1562 w 1728"/>
                  <a:gd name="T107" fmla="*/ 396 h 449"/>
                  <a:gd name="T108" fmla="*/ 1589 w 1728"/>
                  <a:gd name="T109" fmla="*/ 405 h 449"/>
                  <a:gd name="T110" fmla="*/ 1614 w 1728"/>
                  <a:gd name="T111" fmla="*/ 412 h 449"/>
                  <a:gd name="T112" fmla="*/ 1648 w 1728"/>
                  <a:gd name="T113" fmla="*/ 423 h 449"/>
                  <a:gd name="T114" fmla="*/ 1677 w 1728"/>
                  <a:gd name="T115" fmla="*/ 432 h 449"/>
                  <a:gd name="T116" fmla="*/ 1700 w 1728"/>
                  <a:gd name="T117" fmla="*/ 440 h 449"/>
                  <a:gd name="T118" fmla="*/ 1728 w 1728"/>
                  <a:gd name="T119" fmla="*/ 44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28" h="44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5" y="1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11" y="3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7" y="6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4" y="7"/>
                    </a:lnTo>
                    <a:lnTo>
                      <a:pt x="39" y="8"/>
                    </a:lnTo>
                    <a:lnTo>
                      <a:pt x="41" y="9"/>
                    </a:lnTo>
                    <a:lnTo>
                      <a:pt x="44" y="9"/>
                    </a:lnTo>
                    <a:lnTo>
                      <a:pt x="46" y="10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7" y="12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60" y="13"/>
                    </a:lnTo>
                    <a:lnTo>
                      <a:pt x="61" y="13"/>
                    </a:lnTo>
                    <a:lnTo>
                      <a:pt x="63" y="13"/>
                    </a:lnTo>
                    <a:lnTo>
                      <a:pt x="67" y="14"/>
                    </a:lnTo>
                    <a:lnTo>
                      <a:pt x="69" y="14"/>
                    </a:lnTo>
                    <a:lnTo>
                      <a:pt x="74" y="16"/>
                    </a:lnTo>
                    <a:lnTo>
                      <a:pt x="76" y="16"/>
                    </a:lnTo>
                    <a:lnTo>
                      <a:pt x="79" y="17"/>
                    </a:lnTo>
                    <a:lnTo>
                      <a:pt x="81" y="17"/>
                    </a:lnTo>
                    <a:lnTo>
                      <a:pt x="84" y="18"/>
                    </a:lnTo>
                    <a:lnTo>
                      <a:pt x="86" y="18"/>
                    </a:lnTo>
                    <a:lnTo>
                      <a:pt x="87" y="18"/>
                    </a:lnTo>
                    <a:lnTo>
                      <a:pt x="89" y="19"/>
                    </a:lnTo>
                    <a:lnTo>
                      <a:pt x="91" y="19"/>
                    </a:lnTo>
                    <a:lnTo>
                      <a:pt x="93" y="19"/>
                    </a:lnTo>
                    <a:lnTo>
                      <a:pt x="96" y="20"/>
                    </a:lnTo>
                    <a:lnTo>
                      <a:pt x="98" y="21"/>
                    </a:lnTo>
                    <a:lnTo>
                      <a:pt x="102" y="21"/>
                    </a:lnTo>
                    <a:lnTo>
                      <a:pt x="104" y="22"/>
                    </a:lnTo>
                    <a:lnTo>
                      <a:pt x="108" y="22"/>
                    </a:lnTo>
                    <a:lnTo>
                      <a:pt x="110" y="22"/>
                    </a:lnTo>
                    <a:lnTo>
                      <a:pt x="113" y="23"/>
                    </a:lnTo>
                    <a:lnTo>
                      <a:pt x="115" y="23"/>
                    </a:lnTo>
                    <a:lnTo>
                      <a:pt x="115" y="23"/>
                    </a:lnTo>
                    <a:lnTo>
                      <a:pt x="117" y="24"/>
                    </a:lnTo>
                    <a:lnTo>
                      <a:pt x="119" y="24"/>
                    </a:lnTo>
                    <a:lnTo>
                      <a:pt x="121" y="24"/>
                    </a:lnTo>
                    <a:lnTo>
                      <a:pt x="126" y="25"/>
                    </a:lnTo>
                    <a:lnTo>
                      <a:pt x="128" y="26"/>
                    </a:lnTo>
                    <a:lnTo>
                      <a:pt x="130" y="26"/>
                    </a:lnTo>
                    <a:lnTo>
                      <a:pt x="132" y="27"/>
                    </a:lnTo>
                    <a:lnTo>
                      <a:pt x="136" y="28"/>
                    </a:lnTo>
                    <a:lnTo>
                      <a:pt x="138" y="28"/>
                    </a:lnTo>
                    <a:lnTo>
                      <a:pt x="143" y="29"/>
                    </a:lnTo>
                    <a:lnTo>
                      <a:pt x="145" y="29"/>
                    </a:lnTo>
                    <a:lnTo>
                      <a:pt x="145" y="29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50" y="31"/>
                    </a:lnTo>
                    <a:lnTo>
                      <a:pt x="154" y="31"/>
                    </a:lnTo>
                    <a:lnTo>
                      <a:pt x="155" y="32"/>
                    </a:lnTo>
                    <a:lnTo>
                      <a:pt x="160" y="33"/>
                    </a:lnTo>
                    <a:lnTo>
                      <a:pt x="162" y="33"/>
                    </a:lnTo>
                    <a:lnTo>
                      <a:pt x="165" y="34"/>
                    </a:lnTo>
                    <a:lnTo>
                      <a:pt x="167" y="34"/>
                    </a:lnTo>
                    <a:lnTo>
                      <a:pt x="171" y="35"/>
                    </a:lnTo>
                    <a:lnTo>
                      <a:pt x="173" y="35"/>
                    </a:lnTo>
                    <a:lnTo>
                      <a:pt x="173" y="35"/>
                    </a:lnTo>
                    <a:lnTo>
                      <a:pt x="174" y="36"/>
                    </a:lnTo>
                    <a:lnTo>
                      <a:pt x="178" y="36"/>
                    </a:lnTo>
                    <a:lnTo>
                      <a:pt x="179" y="37"/>
                    </a:lnTo>
                    <a:lnTo>
                      <a:pt x="182" y="38"/>
                    </a:lnTo>
                    <a:lnTo>
                      <a:pt x="184" y="38"/>
                    </a:lnTo>
                    <a:lnTo>
                      <a:pt x="188" y="39"/>
                    </a:lnTo>
                    <a:lnTo>
                      <a:pt x="190" y="39"/>
                    </a:lnTo>
                    <a:lnTo>
                      <a:pt x="195" y="40"/>
                    </a:lnTo>
                    <a:lnTo>
                      <a:pt x="197" y="41"/>
                    </a:lnTo>
                    <a:lnTo>
                      <a:pt x="201" y="41"/>
                    </a:lnTo>
                    <a:lnTo>
                      <a:pt x="202" y="42"/>
                    </a:lnTo>
                    <a:lnTo>
                      <a:pt x="205" y="42"/>
                    </a:lnTo>
                    <a:lnTo>
                      <a:pt x="207" y="43"/>
                    </a:lnTo>
                    <a:lnTo>
                      <a:pt x="212" y="44"/>
                    </a:lnTo>
                    <a:lnTo>
                      <a:pt x="214" y="44"/>
                    </a:lnTo>
                    <a:lnTo>
                      <a:pt x="218" y="45"/>
                    </a:lnTo>
                    <a:lnTo>
                      <a:pt x="219" y="45"/>
                    </a:lnTo>
                    <a:lnTo>
                      <a:pt x="223" y="46"/>
                    </a:lnTo>
                    <a:lnTo>
                      <a:pt x="225" y="46"/>
                    </a:lnTo>
                    <a:lnTo>
                      <a:pt x="227" y="46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1" y="47"/>
                    </a:lnTo>
                    <a:lnTo>
                      <a:pt x="235" y="48"/>
                    </a:lnTo>
                    <a:lnTo>
                      <a:pt x="236" y="48"/>
                    </a:lnTo>
                    <a:lnTo>
                      <a:pt x="240" y="49"/>
                    </a:lnTo>
                    <a:lnTo>
                      <a:pt x="242" y="49"/>
                    </a:lnTo>
                    <a:lnTo>
                      <a:pt x="247" y="51"/>
                    </a:lnTo>
                    <a:lnTo>
                      <a:pt x="249" y="51"/>
                    </a:lnTo>
                    <a:lnTo>
                      <a:pt x="252" y="52"/>
                    </a:lnTo>
                    <a:lnTo>
                      <a:pt x="253" y="52"/>
                    </a:lnTo>
                    <a:lnTo>
                      <a:pt x="255" y="52"/>
                    </a:lnTo>
                    <a:lnTo>
                      <a:pt x="257" y="53"/>
                    </a:lnTo>
                    <a:lnTo>
                      <a:pt x="257" y="53"/>
                    </a:lnTo>
                    <a:lnTo>
                      <a:pt x="259" y="53"/>
                    </a:lnTo>
                    <a:lnTo>
                      <a:pt x="264" y="54"/>
                    </a:lnTo>
                    <a:lnTo>
                      <a:pt x="266" y="55"/>
                    </a:lnTo>
                    <a:lnTo>
                      <a:pt x="270" y="56"/>
                    </a:lnTo>
                    <a:lnTo>
                      <a:pt x="271" y="56"/>
                    </a:lnTo>
                    <a:lnTo>
                      <a:pt x="274" y="57"/>
                    </a:lnTo>
                    <a:lnTo>
                      <a:pt x="276" y="57"/>
                    </a:lnTo>
                    <a:lnTo>
                      <a:pt x="281" y="58"/>
                    </a:lnTo>
                    <a:lnTo>
                      <a:pt x="283" y="59"/>
                    </a:lnTo>
                    <a:lnTo>
                      <a:pt x="287" y="59"/>
                    </a:lnTo>
                    <a:lnTo>
                      <a:pt x="288" y="60"/>
                    </a:lnTo>
                    <a:lnTo>
                      <a:pt x="292" y="61"/>
                    </a:lnTo>
                    <a:lnTo>
                      <a:pt x="294" y="61"/>
                    </a:lnTo>
                    <a:lnTo>
                      <a:pt x="298" y="62"/>
                    </a:lnTo>
                    <a:lnTo>
                      <a:pt x="300" y="63"/>
                    </a:lnTo>
                    <a:lnTo>
                      <a:pt x="304" y="63"/>
                    </a:lnTo>
                    <a:lnTo>
                      <a:pt x="305" y="64"/>
                    </a:lnTo>
                    <a:lnTo>
                      <a:pt x="309" y="64"/>
                    </a:lnTo>
                    <a:lnTo>
                      <a:pt x="311" y="65"/>
                    </a:lnTo>
                    <a:lnTo>
                      <a:pt x="316" y="66"/>
                    </a:lnTo>
                    <a:lnTo>
                      <a:pt x="318" y="66"/>
                    </a:lnTo>
                    <a:lnTo>
                      <a:pt x="322" y="67"/>
                    </a:lnTo>
                    <a:lnTo>
                      <a:pt x="322" y="68"/>
                    </a:lnTo>
                    <a:lnTo>
                      <a:pt x="326" y="68"/>
                    </a:lnTo>
                    <a:lnTo>
                      <a:pt x="328" y="69"/>
                    </a:lnTo>
                    <a:lnTo>
                      <a:pt x="333" y="70"/>
                    </a:lnTo>
                    <a:lnTo>
                      <a:pt x="335" y="70"/>
                    </a:lnTo>
                    <a:lnTo>
                      <a:pt x="335" y="70"/>
                    </a:lnTo>
                    <a:lnTo>
                      <a:pt x="337" y="70"/>
                    </a:lnTo>
                    <a:lnTo>
                      <a:pt x="339" y="70"/>
                    </a:lnTo>
                    <a:lnTo>
                      <a:pt x="340" y="71"/>
                    </a:lnTo>
                    <a:lnTo>
                      <a:pt x="344" y="71"/>
                    </a:lnTo>
                    <a:lnTo>
                      <a:pt x="346" y="72"/>
                    </a:lnTo>
                    <a:lnTo>
                      <a:pt x="350" y="73"/>
                    </a:lnTo>
                    <a:lnTo>
                      <a:pt x="352" y="73"/>
                    </a:lnTo>
                    <a:lnTo>
                      <a:pt x="356" y="74"/>
                    </a:lnTo>
                    <a:lnTo>
                      <a:pt x="357" y="74"/>
                    </a:lnTo>
                    <a:lnTo>
                      <a:pt x="361" y="75"/>
                    </a:lnTo>
                    <a:lnTo>
                      <a:pt x="363" y="76"/>
                    </a:lnTo>
                    <a:lnTo>
                      <a:pt x="368" y="77"/>
                    </a:lnTo>
                    <a:lnTo>
                      <a:pt x="370" y="77"/>
                    </a:lnTo>
                    <a:lnTo>
                      <a:pt x="373" y="78"/>
                    </a:lnTo>
                    <a:lnTo>
                      <a:pt x="374" y="78"/>
                    </a:lnTo>
                    <a:lnTo>
                      <a:pt x="378" y="79"/>
                    </a:lnTo>
                    <a:lnTo>
                      <a:pt x="380" y="80"/>
                    </a:lnTo>
                    <a:lnTo>
                      <a:pt x="385" y="81"/>
                    </a:lnTo>
                    <a:lnTo>
                      <a:pt x="387" y="81"/>
                    </a:lnTo>
                    <a:lnTo>
                      <a:pt x="387" y="81"/>
                    </a:lnTo>
                    <a:lnTo>
                      <a:pt x="389" y="82"/>
                    </a:lnTo>
                    <a:lnTo>
                      <a:pt x="391" y="82"/>
                    </a:lnTo>
                    <a:lnTo>
                      <a:pt x="393" y="82"/>
                    </a:lnTo>
                    <a:lnTo>
                      <a:pt x="395" y="83"/>
                    </a:lnTo>
                    <a:lnTo>
                      <a:pt x="397" y="84"/>
                    </a:lnTo>
                    <a:lnTo>
                      <a:pt x="402" y="85"/>
                    </a:lnTo>
                    <a:lnTo>
                      <a:pt x="404" y="85"/>
                    </a:lnTo>
                    <a:lnTo>
                      <a:pt x="408" y="86"/>
                    </a:lnTo>
                    <a:lnTo>
                      <a:pt x="410" y="87"/>
                    </a:lnTo>
                    <a:lnTo>
                      <a:pt x="413" y="87"/>
                    </a:lnTo>
                    <a:lnTo>
                      <a:pt x="415" y="88"/>
                    </a:lnTo>
                    <a:lnTo>
                      <a:pt x="419" y="89"/>
                    </a:lnTo>
                    <a:lnTo>
                      <a:pt x="421" y="89"/>
                    </a:lnTo>
                    <a:lnTo>
                      <a:pt x="425" y="90"/>
                    </a:lnTo>
                    <a:lnTo>
                      <a:pt x="427" y="91"/>
                    </a:lnTo>
                    <a:lnTo>
                      <a:pt x="430" y="91"/>
                    </a:lnTo>
                    <a:lnTo>
                      <a:pt x="432" y="92"/>
                    </a:lnTo>
                    <a:lnTo>
                      <a:pt x="437" y="93"/>
                    </a:lnTo>
                    <a:lnTo>
                      <a:pt x="439" y="93"/>
                    </a:lnTo>
                    <a:lnTo>
                      <a:pt x="439" y="93"/>
                    </a:lnTo>
                    <a:lnTo>
                      <a:pt x="441" y="94"/>
                    </a:lnTo>
                    <a:lnTo>
                      <a:pt x="443" y="94"/>
                    </a:lnTo>
                    <a:lnTo>
                      <a:pt x="444" y="95"/>
                    </a:lnTo>
                    <a:lnTo>
                      <a:pt x="447" y="95"/>
                    </a:lnTo>
                    <a:lnTo>
                      <a:pt x="449" y="95"/>
                    </a:lnTo>
                    <a:lnTo>
                      <a:pt x="454" y="96"/>
                    </a:lnTo>
                    <a:lnTo>
                      <a:pt x="456" y="97"/>
                    </a:lnTo>
                    <a:lnTo>
                      <a:pt x="460" y="97"/>
                    </a:lnTo>
                    <a:lnTo>
                      <a:pt x="462" y="98"/>
                    </a:lnTo>
                    <a:lnTo>
                      <a:pt x="463" y="98"/>
                    </a:lnTo>
                    <a:lnTo>
                      <a:pt x="465" y="99"/>
                    </a:lnTo>
                    <a:lnTo>
                      <a:pt x="465" y="99"/>
                    </a:lnTo>
                    <a:lnTo>
                      <a:pt x="467" y="99"/>
                    </a:lnTo>
                    <a:lnTo>
                      <a:pt x="471" y="100"/>
                    </a:lnTo>
                    <a:lnTo>
                      <a:pt x="473" y="101"/>
                    </a:lnTo>
                    <a:lnTo>
                      <a:pt x="477" y="101"/>
                    </a:lnTo>
                    <a:lnTo>
                      <a:pt x="479" y="102"/>
                    </a:lnTo>
                    <a:lnTo>
                      <a:pt x="482" y="103"/>
                    </a:lnTo>
                    <a:lnTo>
                      <a:pt x="484" y="103"/>
                    </a:lnTo>
                    <a:lnTo>
                      <a:pt x="489" y="104"/>
                    </a:lnTo>
                    <a:lnTo>
                      <a:pt x="491" y="105"/>
                    </a:lnTo>
                    <a:lnTo>
                      <a:pt x="494" y="106"/>
                    </a:lnTo>
                    <a:lnTo>
                      <a:pt x="496" y="106"/>
                    </a:lnTo>
                    <a:lnTo>
                      <a:pt x="499" y="107"/>
                    </a:lnTo>
                    <a:lnTo>
                      <a:pt x="501" y="107"/>
                    </a:lnTo>
                    <a:lnTo>
                      <a:pt x="506" y="109"/>
                    </a:lnTo>
                    <a:lnTo>
                      <a:pt x="508" y="109"/>
                    </a:lnTo>
                    <a:lnTo>
                      <a:pt x="512" y="110"/>
                    </a:lnTo>
                    <a:lnTo>
                      <a:pt x="514" y="110"/>
                    </a:lnTo>
                    <a:lnTo>
                      <a:pt x="514" y="110"/>
                    </a:lnTo>
                    <a:lnTo>
                      <a:pt x="515" y="111"/>
                    </a:lnTo>
                    <a:lnTo>
                      <a:pt x="516" y="111"/>
                    </a:lnTo>
                    <a:lnTo>
                      <a:pt x="518" y="111"/>
                    </a:lnTo>
                    <a:lnTo>
                      <a:pt x="523" y="113"/>
                    </a:lnTo>
                    <a:lnTo>
                      <a:pt x="525" y="113"/>
                    </a:lnTo>
                    <a:lnTo>
                      <a:pt x="529" y="114"/>
                    </a:lnTo>
                    <a:lnTo>
                      <a:pt x="531" y="114"/>
                    </a:lnTo>
                    <a:lnTo>
                      <a:pt x="534" y="115"/>
                    </a:lnTo>
                    <a:lnTo>
                      <a:pt x="536" y="116"/>
                    </a:lnTo>
                    <a:lnTo>
                      <a:pt x="538" y="116"/>
                    </a:lnTo>
                    <a:lnTo>
                      <a:pt x="539" y="117"/>
                    </a:lnTo>
                    <a:lnTo>
                      <a:pt x="540" y="117"/>
                    </a:lnTo>
                    <a:lnTo>
                      <a:pt x="542" y="117"/>
                    </a:lnTo>
                    <a:lnTo>
                      <a:pt x="546" y="118"/>
                    </a:lnTo>
                    <a:lnTo>
                      <a:pt x="548" y="119"/>
                    </a:lnTo>
                    <a:lnTo>
                      <a:pt x="551" y="119"/>
                    </a:lnTo>
                    <a:lnTo>
                      <a:pt x="553" y="119"/>
                    </a:lnTo>
                    <a:lnTo>
                      <a:pt x="558" y="120"/>
                    </a:lnTo>
                    <a:lnTo>
                      <a:pt x="560" y="121"/>
                    </a:lnTo>
                    <a:lnTo>
                      <a:pt x="564" y="121"/>
                    </a:lnTo>
                    <a:lnTo>
                      <a:pt x="565" y="122"/>
                    </a:lnTo>
                    <a:lnTo>
                      <a:pt x="568" y="123"/>
                    </a:lnTo>
                    <a:lnTo>
                      <a:pt x="570" y="123"/>
                    </a:lnTo>
                    <a:lnTo>
                      <a:pt x="574" y="124"/>
                    </a:lnTo>
                    <a:lnTo>
                      <a:pt x="576" y="124"/>
                    </a:lnTo>
                    <a:lnTo>
                      <a:pt x="581" y="126"/>
                    </a:lnTo>
                    <a:lnTo>
                      <a:pt x="583" y="126"/>
                    </a:lnTo>
                    <a:lnTo>
                      <a:pt x="586" y="127"/>
                    </a:lnTo>
                    <a:lnTo>
                      <a:pt x="588" y="127"/>
                    </a:lnTo>
                    <a:lnTo>
                      <a:pt x="588" y="127"/>
                    </a:lnTo>
                    <a:lnTo>
                      <a:pt x="589" y="128"/>
                    </a:lnTo>
                    <a:lnTo>
                      <a:pt x="591" y="128"/>
                    </a:lnTo>
                    <a:lnTo>
                      <a:pt x="593" y="129"/>
                    </a:lnTo>
                    <a:lnTo>
                      <a:pt x="598" y="130"/>
                    </a:lnTo>
                    <a:lnTo>
                      <a:pt x="600" y="130"/>
                    </a:lnTo>
                    <a:lnTo>
                      <a:pt x="603" y="131"/>
                    </a:lnTo>
                    <a:lnTo>
                      <a:pt x="605" y="132"/>
                    </a:lnTo>
                    <a:lnTo>
                      <a:pt x="609" y="133"/>
                    </a:lnTo>
                    <a:lnTo>
                      <a:pt x="611" y="133"/>
                    </a:lnTo>
                    <a:lnTo>
                      <a:pt x="612" y="133"/>
                    </a:lnTo>
                    <a:lnTo>
                      <a:pt x="613" y="134"/>
                    </a:lnTo>
                    <a:lnTo>
                      <a:pt x="615" y="134"/>
                    </a:lnTo>
                    <a:lnTo>
                      <a:pt x="617" y="135"/>
                    </a:lnTo>
                    <a:lnTo>
                      <a:pt x="620" y="136"/>
                    </a:lnTo>
                    <a:lnTo>
                      <a:pt x="622" y="136"/>
                    </a:lnTo>
                    <a:lnTo>
                      <a:pt x="626" y="137"/>
                    </a:lnTo>
                    <a:lnTo>
                      <a:pt x="628" y="137"/>
                    </a:lnTo>
                    <a:lnTo>
                      <a:pt x="633" y="139"/>
                    </a:lnTo>
                    <a:lnTo>
                      <a:pt x="635" y="139"/>
                    </a:lnTo>
                    <a:lnTo>
                      <a:pt x="635" y="139"/>
                    </a:lnTo>
                    <a:lnTo>
                      <a:pt x="636" y="140"/>
                    </a:lnTo>
                    <a:lnTo>
                      <a:pt x="637" y="140"/>
                    </a:lnTo>
                    <a:lnTo>
                      <a:pt x="639" y="140"/>
                    </a:lnTo>
                    <a:lnTo>
                      <a:pt x="643" y="141"/>
                    </a:lnTo>
                    <a:lnTo>
                      <a:pt x="645" y="142"/>
                    </a:lnTo>
                    <a:lnTo>
                      <a:pt x="650" y="143"/>
                    </a:lnTo>
                    <a:lnTo>
                      <a:pt x="652" y="143"/>
                    </a:lnTo>
                    <a:lnTo>
                      <a:pt x="655" y="143"/>
                    </a:lnTo>
                    <a:lnTo>
                      <a:pt x="657" y="144"/>
                    </a:lnTo>
                    <a:lnTo>
                      <a:pt x="659" y="144"/>
                    </a:lnTo>
                    <a:lnTo>
                      <a:pt x="660" y="145"/>
                    </a:lnTo>
                    <a:lnTo>
                      <a:pt x="660" y="145"/>
                    </a:lnTo>
                    <a:lnTo>
                      <a:pt x="662" y="145"/>
                    </a:lnTo>
                    <a:lnTo>
                      <a:pt x="667" y="146"/>
                    </a:lnTo>
                    <a:lnTo>
                      <a:pt x="669" y="147"/>
                    </a:lnTo>
                    <a:lnTo>
                      <a:pt x="672" y="148"/>
                    </a:lnTo>
                    <a:lnTo>
                      <a:pt x="674" y="148"/>
                    </a:lnTo>
                    <a:lnTo>
                      <a:pt x="678" y="149"/>
                    </a:lnTo>
                    <a:lnTo>
                      <a:pt x="680" y="150"/>
                    </a:lnTo>
                    <a:lnTo>
                      <a:pt x="683" y="150"/>
                    </a:lnTo>
                    <a:lnTo>
                      <a:pt x="684" y="151"/>
                    </a:lnTo>
                    <a:lnTo>
                      <a:pt x="684" y="151"/>
                    </a:lnTo>
                    <a:lnTo>
                      <a:pt x="686" y="151"/>
                    </a:lnTo>
                    <a:lnTo>
                      <a:pt x="689" y="152"/>
                    </a:lnTo>
                    <a:lnTo>
                      <a:pt x="691" y="153"/>
                    </a:lnTo>
                    <a:lnTo>
                      <a:pt x="695" y="154"/>
                    </a:lnTo>
                    <a:lnTo>
                      <a:pt x="697" y="154"/>
                    </a:lnTo>
                    <a:lnTo>
                      <a:pt x="702" y="155"/>
                    </a:lnTo>
                    <a:lnTo>
                      <a:pt x="704" y="156"/>
                    </a:lnTo>
                    <a:lnTo>
                      <a:pt x="706" y="156"/>
                    </a:lnTo>
                    <a:lnTo>
                      <a:pt x="707" y="157"/>
                    </a:lnTo>
                    <a:lnTo>
                      <a:pt x="707" y="157"/>
                    </a:lnTo>
                    <a:lnTo>
                      <a:pt x="708" y="157"/>
                    </a:lnTo>
                    <a:lnTo>
                      <a:pt x="712" y="158"/>
                    </a:lnTo>
                    <a:lnTo>
                      <a:pt x="714" y="158"/>
                    </a:lnTo>
                    <a:lnTo>
                      <a:pt x="719" y="160"/>
                    </a:lnTo>
                    <a:lnTo>
                      <a:pt x="721" y="160"/>
                    </a:lnTo>
                    <a:lnTo>
                      <a:pt x="724" y="161"/>
                    </a:lnTo>
                    <a:lnTo>
                      <a:pt x="726" y="162"/>
                    </a:lnTo>
                    <a:lnTo>
                      <a:pt x="730" y="162"/>
                    </a:lnTo>
                    <a:lnTo>
                      <a:pt x="732" y="163"/>
                    </a:lnTo>
                    <a:lnTo>
                      <a:pt x="736" y="164"/>
                    </a:lnTo>
                    <a:lnTo>
                      <a:pt x="738" y="165"/>
                    </a:lnTo>
                    <a:lnTo>
                      <a:pt x="741" y="166"/>
                    </a:lnTo>
                    <a:lnTo>
                      <a:pt x="743" y="166"/>
                    </a:lnTo>
                    <a:lnTo>
                      <a:pt x="747" y="167"/>
                    </a:lnTo>
                    <a:lnTo>
                      <a:pt x="749" y="167"/>
                    </a:lnTo>
                    <a:lnTo>
                      <a:pt x="752" y="167"/>
                    </a:lnTo>
                    <a:lnTo>
                      <a:pt x="754" y="168"/>
                    </a:lnTo>
                    <a:lnTo>
                      <a:pt x="754" y="168"/>
                    </a:lnTo>
                    <a:lnTo>
                      <a:pt x="756" y="168"/>
                    </a:lnTo>
                    <a:lnTo>
                      <a:pt x="758" y="169"/>
                    </a:lnTo>
                    <a:lnTo>
                      <a:pt x="760" y="170"/>
                    </a:lnTo>
                    <a:lnTo>
                      <a:pt x="764" y="170"/>
                    </a:lnTo>
                    <a:lnTo>
                      <a:pt x="766" y="171"/>
                    </a:lnTo>
                    <a:lnTo>
                      <a:pt x="771" y="172"/>
                    </a:lnTo>
                    <a:lnTo>
                      <a:pt x="773" y="173"/>
                    </a:lnTo>
                    <a:lnTo>
                      <a:pt x="775" y="173"/>
                    </a:lnTo>
                    <a:lnTo>
                      <a:pt x="777" y="174"/>
                    </a:lnTo>
                    <a:lnTo>
                      <a:pt x="777" y="174"/>
                    </a:lnTo>
                    <a:lnTo>
                      <a:pt x="778" y="174"/>
                    </a:lnTo>
                    <a:lnTo>
                      <a:pt x="781" y="175"/>
                    </a:lnTo>
                    <a:lnTo>
                      <a:pt x="783" y="175"/>
                    </a:lnTo>
                    <a:lnTo>
                      <a:pt x="788" y="177"/>
                    </a:lnTo>
                    <a:lnTo>
                      <a:pt x="790" y="177"/>
                    </a:lnTo>
                    <a:lnTo>
                      <a:pt x="794" y="178"/>
                    </a:lnTo>
                    <a:lnTo>
                      <a:pt x="795" y="179"/>
                    </a:lnTo>
                    <a:lnTo>
                      <a:pt x="797" y="179"/>
                    </a:lnTo>
                    <a:lnTo>
                      <a:pt x="799" y="180"/>
                    </a:lnTo>
                    <a:lnTo>
                      <a:pt x="799" y="180"/>
                    </a:lnTo>
                    <a:lnTo>
                      <a:pt x="801" y="180"/>
                    </a:lnTo>
                    <a:lnTo>
                      <a:pt x="805" y="181"/>
                    </a:lnTo>
                    <a:lnTo>
                      <a:pt x="807" y="182"/>
                    </a:lnTo>
                    <a:lnTo>
                      <a:pt x="811" y="183"/>
                    </a:lnTo>
                    <a:lnTo>
                      <a:pt x="812" y="183"/>
                    </a:lnTo>
                    <a:lnTo>
                      <a:pt x="816" y="184"/>
                    </a:lnTo>
                    <a:lnTo>
                      <a:pt x="818" y="185"/>
                    </a:lnTo>
                    <a:lnTo>
                      <a:pt x="820" y="185"/>
                    </a:lnTo>
                    <a:lnTo>
                      <a:pt x="821" y="186"/>
                    </a:lnTo>
                    <a:lnTo>
                      <a:pt x="823" y="186"/>
                    </a:lnTo>
                    <a:lnTo>
                      <a:pt x="825" y="186"/>
                    </a:lnTo>
                    <a:lnTo>
                      <a:pt x="829" y="187"/>
                    </a:lnTo>
                    <a:lnTo>
                      <a:pt x="829" y="188"/>
                    </a:lnTo>
                    <a:lnTo>
                      <a:pt x="833" y="189"/>
                    </a:lnTo>
                    <a:lnTo>
                      <a:pt x="835" y="189"/>
                    </a:lnTo>
                    <a:lnTo>
                      <a:pt x="840" y="191"/>
                    </a:lnTo>
                    <a:lnTo>
                      <a:pt x="842" y="191"/>
                    </a:lnTo>
                    <a:lnTo>
                      <a:pt x="842" y="191"/>
                    </a:lnTo>
                    <a:lnTo>
                      <a:pt x="844" y="191"/>
                    </a:lnTo>
                    <a:lnTo>
                      <a:pt x="846" y="191"/>
                    </a:lnTo>
                    <a:lnTo>
                      <a:pt x="847" y="191"/>
                    </a:lnTo>
                    <a:lnTo>
                      <a:pt x="851" y="192"/>
                    </a:lnTo>
                    <a:lnTo>
                      <a:pt x="853" y="193"/>
                    </a:lnTo>
                    <a:lnTo>
                      <a:pt x="857" y="194"/>
                    </a:lnTo>
                    <a:lnTo>
                      <a:pt x="859" y="195"/>
                    </a:lnTo>
                    <a:lnTo>
                      <a:pt x="863" y="196"/>
                    </a:lnTo>
                    <a:lnTo>
                      <a:pt x="864" y="196"/>
                    </a:lnTo>
                    <a:lnTo>
                      <a:pt x="864" y="196"/>
                    </a:lnTo>
                    <a:lnTo>
                      <a:pt x="866" y="197"/>
                    </a:lnTo>
                    <a:lnTo>
                      <a:pt x="868" y="197"/>
                    </a:lnTo>
                    <a:lnTo>
                      <a:pt x="870" y="198"/>
                    </a:lnTo>
                    <a:lnTo>
                      <a:pt x="875" y="199"/>
                    </a:lnTo>
                    <a:lnTo>
                      <a:pt x="877" y="199"/>
                    </a:lnTo>
                    <a:lnTo>
                      <a:pt x="880" y="200"/>
                    </a:lnTo>
                    <a:lnTo>
                      <a:pt x="881" y="201"/>
                    </a:lnTo>
                    <a:lnTo>
                      <a:pt x="885" y="202"/>
                    </a:lnTo>
                    <a:lnTo>
                      <a:pt x="887" y="202"/>
                    </a:lnTo>
                    <a:lnTo>
                      <a:pt x="887" y="202"/>
                    </a:lnTo>
                    <a:lnTo>
                      <a:pt x="889" y="203"/>
                    </a:lnTo>
                    <a:lnTo>
                      <a:pt x="892" y="204"/>
                    </a:lnTo>
                    <a:lnTo>
                      <a:pt x="894" y="204"/>
                    </a:lnTo>
                    <a:lnTo>
                      <a:pt x="898" y="205"/>
                    </a:lnTo>
                    <a:lnTo>
                      <a:pt x="899" y="206"/>
                    </a:lnTo>
                    <a:lnTo>
                      <a:pt x="902" y="206"/>
                    </a:lnTo>
                    <a:lnTo>
                      <a:pt x="904" y="207"/>
                    </a:lnTo>
                    <a:lnTo>
                      <a:pt x="909" y="208"/>
                    </a:lnTo>
                    <a:lnTo>
                      <a:pt x="911" y="209"/>
                    </a:lnTo>
                    <a:lnTo>
                      <a:pt x="915" y="210"/>
                    </a:lnTo>
                    <a:lnTo>
                      <a:pt x="916" y="210"/>
                    </a:lnTo>
                    <a:lnTo>
                      <a:pt x="920" y="211"/>
                    </a:lnTo>
                    <a:lnTo>
                      <a:pt x="922" y="212"/>
                    </a:lnTo>
                    <a:lnTo>
                      <a:pt x="926" y="213"/>
                    </a:lnTo>
                    <a:lnTo>
                      <a:pt x="928" y="214"/>
                    </a:lnTo>
                    <a:lnTo>
                      <a:pt x="930" y="214"/>
                    </a:lnTo>
                    <a:lnTo>
                      <a:pt x="932" y="215"/>
                    </a:lnTo>
                    <a:lnTo>
                      <a:pt x="932" y="215"/>
                    </a:lnTo>
                    <a:lnTo>
                      <a:pt x="933" y="215"/>
                    </a:lnTo>
                    <a:lnTo>
                      <a:pt x="937" y="215"/>
                    </a:lnTo>
                    <a:lnTo>
                      <a:pt x="939" y="215"/>
                    </a:lnTo>
                    <a:lnTo>
                      <a:pt x="944" y="217"/>
                    </a:lnTo>
                    <a:lnTo>
                      <a:pt x="946" y="217"/>
                    </a:lnTo>
                    <a:lnTo>
                      <a:pt x="949" y="218"/>
                    </a:lnTo>
                    <a:lnTo>
                      <a:pt x="950" y="219"/>
                    </a:lnTo>
                    <a:lnTo>
                      <a:pt x="952" y="219"/>
                    </a:lnTo>
                    <a:lnTo>
                      <a:pt x="954" y="220"/>
                    </a:lnTo>
                    <a:lnTo>
                      <a:pt x="954" y="220"/>
                    </a:lnTo>
                    <a:lnTo>
                      <a:pt x="956" y="220"/>
                    </a:lnTo>
                    <a:lnTo>
                      <a:pt x="961" y="222"/>
                    </a:lnTo>
                    <a:lnTo>
                      <a:pt x="963" y="222"/>
                    </a:lnTo>
                    <a:lnTo>
                      <a:pt x="967" y="223"/>
                    </a:lnTo>
                    <a:lnTo>
                      <a:pt x="969" y="224"/>
                    </a:lnTo>
                    <a:lnTo>
                      <a:pt x="972" y="225"/>
                    </a:lnTo>
                    <a:lnTo>
                      <a:pt x="973" y="225"/>
                    </a:lnTo>
                    <a:lnTo>
                      <a:pt x="973" y="225"/>
                    </a:lnTo>
                    <a:lnTo>
                      <a:pt x="975" y="226"/>
                    </a:lnTo>
                    <a:lnTo>
                      <a:pt x="978" y="227"/>
                    </a:lnTo>
                    <a:lnTo>
                      <a:pt x="980" y="227"/>
                    </a:lnTo>
                    <a:lnTo>
                      <a:pt x="984" y="228"/>
                    </a:lnTo>
                    <a:lnTo>
                      <a:pt x="986" y="228"/>
                    </a:lnTo>
                    <a:lnTo>
                      <a:pt x="989" y="229"/>
                    </a:lnTo>
                    <a:lnTo>
                      <a:pt x="991" y="230"/>
                    </a:lnTo>
                    <a:lnTo>
                      <a:pt x="996" y="231"/>
                    </a:lnTo>
                    <a:lnTo>
                      <a:pt x="997" y="232"/>
                    </a:lnTo>
                    <a:lnTo>
                      <a:pt x="1001" y="233"/>
                    </a:lnTo>
                    <a:lnTo>
                      <a:pt x="1003" y="233"/>
                    </a:lnTo>
                    <a:lnTo>
                      <a:pt x="1006" y="234"/>
                    </a:lnTo>
                    <a:lnTo>
                      <a:pt x="1008" y="235"/>
                    </a:lnTo>
                    <a:lnTo>
                      <a:pt x="1013" y="236"/>
                    </a:lnTo>
                    <a:lnTo>
                      <a:pt x="1015" y="237"/>
                    </a:lnTo>
                    <a:lnTo>
                      <a:pt x="1017" y="237"/>
                    </a:lnTo>
                    <a:lnTo>
                      <a:pt x="1019" y="238"/>
                    </a:lnTo>
                    <a:lnTo>
                      <a:pt x="1019" y="238"/>
                    </a:lnTo>
                    <a:lnTo>
                      <a:pt x="1021" y="238"/>
                    </a:lnTo>
                    <a:lnTo>
                      <a:pt x="1023" y="239"/>
                    </a:lnTo>
                    <a:lnTo>
                      <a:pt x="1025" y="239"/>
                    </a:lnTo>
                    <a:lnTo>
                      <a:pt x="1030" y="240"/>
                    </a:lnTo>
                    <a:lnTo>
                      <a:pt x="1032" y="241"/>
                    </a:lnTo>
                    <a:lnTo>
                      <a:pt x="1036" y="242"/>
                    </a:lnTo>
                    <a:lnTo>
                      <a:pt x="1038" y="242"/>
                    </a:lnTo>
                    <a:lnTo>
                      <a:pt x="1038" y="242"/>
                    </a:lnTo>
                    <a:lnTo>
                      <a:pt x="1039" y="243"/>
                    </a:lnTo>
                    <a:lnTo>
                      <a:pt x="1041" y="243"/>
                    </a:lnTo>
                    <a:lnTo>
                      <a:pt x="1043" y="244"/>
                    </a:lnTo>
                    <a:lnTo>
                      <a:pt x="1047" y="245"/>
                    </a:lnTo>
                    <a:lnTo>
                      <a:pt x="1049" y="246"/>
                    </a:lnTo>
                    <a:lnTo>
                      <a:pt x="1053" y="247"/>
                    </a:lnTo>
                    <a:lnTo>
                      <a:pt x="1055" y="247"/>
                    </a:lnTo>
                    <a:lnTo>
                      <a:pt x="1058" y="248"/>
                    </a:lnTo>
                    <a:lnTo>
                      <a:pt x="1060" y="248"/>
                    </a:lnTo>
                    <a:lnTo>
                      <a:pt x="1060" y="248"/>
                    </a:lnTo>
                    <a:lnTo>
                      <a:pt x="1062" y="249"/>
                    </a:lnTo>
                    <a:lnTo>
                      <a:pt x="1065" y="250"/>
                    </a:lnTo>
                    <a:lnTo>
                      <a:pt x="1067" y="250"/>
                    </a:lnTo>
                    <a:lnTo>
                      <a:pt x="1070" y="251"/>
                    </a:lnTo>
                    <a:lnTo>
                      <a:pt x="1072" y="252"/>
                    </a:lnTo>
                    <a:lnTo>
                      <a:pt x="1075" y="253"/>
                    </a:lnTo>
                    <a:lnTo>
                      <a:pt x="1077" y="253"/>
                    </a:lnTo>
                    <a:lnTo>
                      <a:pt x="1081" y="254"/>
                    </a:lnTo>
                    <a:lnTo>
                      <a:pt x="1082" y="255"/>
                    </a:lnTo>
                    <a:lnTo>
                      <a:pt x="1082" y="255"/>
                    </a:lnTo>
                    <a:lnTo>
                      <a:pt x="1084" y="255"/>
                    </a:lnTo>
                    <a:lnTo>
                      <a:pt x="1088" y="256"/>
                    </a:lnTo>
                    <a:lnTo>
                      <a:pt x="1090" y="257"/>
                    </a:lnTo>
                    <a:lnTo>
                      <a:pt x="1093" y="258"/>
                    </a:lnTo>
                    <a:lnTo>
                      <a:pt x="1094" y="258"/>
                    </a:lnTo>
                    <a:lnTo>
                      <a:pt x="1099" y="260"/>
                    </a:lnTo>
                    <a:lnTo>
                      <a:pt x="1101" y="260"/>
                    </a:lnTo>
                    <a:lnTo>
                      <a:pt x="1101" y="260"/>
                    </a:lnTo>
                    <a:lnTo>
                      <a:pt x="1103" y="261"/>
                    </a:lnTo>
                    <a:lnTo>
                      <a:pt x="1105" y="261"/>
                    </a:lnTo>
                    <a:lnTo>
                      <a:pt x="1107" y="262"/>
                    </a:lnTo>
                    <a:lnTo>
                      <a:pt x="1110" y="263"/>
                    </a:lnTo>
                    <a:lnTo>
                      <a:pt x="1112" y="263"/>
                    </a:lnTo>
                    <a:lnTo>
                      <a:pt x="1117" y="264"/>
                    </a:lnTo>
                    <a:lnTo>
                      <a:pt x="1118" y="264"/>
                    </a:lnTo>
                    <a:lnTo>
                      <a:pt x="1122" y="265"/>
                    </a:lnTo>
                    <a:lnTo>
                      <a:pt x="1124" y="266"/>
                    </a:lnTo>
                    <a:lnTo>
                      <a:pt x="1127" y="267"/>
                    </a:lnTo>
                    <a:lnTo>
                      <a:pt x="1129" y="267"/>
                    </a:lnTo>
                    <a:lnTo>
                      <a:pt x="1134" y="269"/>
                    </a:lnTo>
                    <a:lnTo>
                      <a:pt x="1136" y="269"/>
                    </a:lnTo>
                    <a:lnTo>
                      <a:pt x="1140" y="270"/>
                    </a:lnTo>
                    <a:lnTo>
                      <a:pt x="1142" y="271"/>
                    </a:lnTo>
                    <a:lnTo>
                      <a:pt x="1142" y="271"/>
                    </a:lnTo>
                    <a:lnTo>
                      <a:pt x="1144" y="272"/>
                    </a:lnTo>
                    <a:lnTo>
                      <a:pt x="1144" y="272"/>
                    </a:lnTo>
                    <a:lnTo>
                      <a:pt x="1146" y="272"/>
                    </a:lnTo>
                    <a:lnTo>
                      <a:pt x="1150" y="273"/>
                    </a:lnTo>
                    <a:lnTo>
                      <a:pt x="1152" y="274"/>
                    </a:lnTo>
                    <a:lnTo>
                      <a:pt x="1157" y="276"/>
                    </a:lnTo>
                    <a:lnTo>
                      <a:pt x="1159" y="276"/>
                    </a:lnTo>
                    <a:lnTo>
                      <a:pt x="1162" y="277"/>
                    </a:lnTo>
                    <a:lnTo>
                      <a:pt x="1164" y="278"/>
                    </a:lnTo>
                    <a:lnTo>
                      <a:pt x="1167" y="279"/>
                    </a:lnTo>
                    <a:lnTo>
                      <a:pt x="1169" y="279"/>
                    </a:lnTo>
                    <a:lnTo>
                      <a:pt x="1174" y="281"/>
                    </a:lnTo>
                    <a:lnTo>
                      <a:pt x="1176" y="281"/>
                    </a:lnTo>
                    <a:lnTo>
                      <a:pt x="1179" y="282"/>
                    </a:lnTo>
                    <a:lnTo>
                      <a:pt x="1181" y="283"/>
                    </a:lnTo>
                    <a:lnTo>
                      <a:pt x="1183" y="283"/>
                    </a:lnTo>
                    <a:lnTo>
                      <a:pt x="1185" y="284"/>
                    </a:lnTo>
                    <a:lnTo>
                      <a:pt x="1185" y="284"/>
                    </a:lnTo>
                    <a:lnTo>
                      <a:pt x="1187" y="284"/>
                    </a:lnTo>
                    <a:lnTo>
                      <a:pt x="1191" y="286"/>
                    </a:lnTo>
                    <a:lnTo>
                      <a:pt x="1193" y="286"/>
                    </a:lnTo>
                    <a:lnTo>
                      <a:pt x="1196" y="287"/>
                    </a:lnTo>
                    <a:lnTo>
                      <a:pt x="1198" y="287"/>
                    </a:lnTo>
                    <a:lnTo>
                      <a:pt x="1202" y="288"/>
                    </a:lnTo>
                    <a:lnTo>
                      <a:pt x="1204" y="288"/>
                    </a:lnTo>
                    <a:lnTo>
                      <a:pt x="1204" y="288"/>
                    </a:lnTo>
                    <a:lnTo>
                      <a:pt x="1205" y="289"/>
                    </a:lnTo>
                    <a:lnTo>
                      <a:pt x="1209" y="290"/>
                    </a:lnTo>
                    <a:lnTo>
                      <a:pt x="1211" y="290"/>
                    </a:lnTo>
                    <a:lnTo>
                      <a:pt x="1214" y="291"/>
                    </a:lnTo>
                    <a:lnTo>
                      <a:pt x="1215" y="292"/>
                    </a:lnTo>
                    <a:lnTo>
                      <a:pt x="1219" y="293"/>
                    </a:lnTo>
                    <a:lnTo>
                      <a:pt x="1221" y="293"/>
                    </a:lnTo>
                    <a:lnTo>
                      <a:pt x="1224" y="294"/>
                    </a:lnTo>
                    <a:lnTo>
                      <a:pt x="1226" y="295"/>
                    </a:lnTo>
                    <a:lnTo>
                      <a:pt x="1226" y="295"/>
                    </a:lnTo>
                    <a:lnTo>
                      <a:pt x="1228" y="296"/>
                    </a:lnTo>
                    <a:lnTo>
                      <a:pt x="1231" y="297"/>
                    </a:lnTo>
                    <a:lnTo>
                      <a:pt x="1233" y="297"/>
                    </a:lnTo>
                    <a:lnTo>
                      <a:pt x="1237" y="298"/>
                    </a:lnTo>
                    <a:lnTo>
                      <a:pt x="1239" y="299"/>
                    </a:lnTo>
                    <a:lnTo>
                      <a:pt x="1243" y="300"/>
                    </a:lnTo>
                    <a:lnTo>
                      <a:pt x="1245" y="301"/>
                    </a:lnTo>
                    <a:lnTo>
                      <a:pt x="1248" y="302"/>
                    </a:lnTo>
                    <a:lnTo>
                      <a:pt x="1250" y="302"/>
                    </a:lnTo>
                    <a:lnTo>
                      <a:pt x="1254" y="303"/>
                    </a:lnTo>
                    <a:lnTo>
                      <a:pt x="1256" y="304"/>
                    </a:lnTo>
                    <a:lnTo>
                      <a:pt x="1261" y="305"/>
                    </a:lnTo>
                    <a:lnTo>
                      <a:pt x="1263" y="306"/>
                    </a:lnTo>
                    <a:lnTo>
                      <a:pt x="1264" y="306"/>
                    </a:lnTo>
                    <a:lnTo>
                      <a:pt x="1265" y="307"/>
                    </a:lnTo>
                    <a:lnTo>
                      <a:pt x="1265" y="307"/>
                    </a:lnTo>
                    <a:lnTo>
                      <a:pt x="1267" y="307"/>
                    </a:lnTo>
                    <a:lnTo>
                      <a:pt x="1271" y="309"/>
                    </a:lnTo>
                    <a:lnTo>
                      <a:pt x="1273" y="309"/>
                    </a:lnTo>
                    <a:lnTo>
                      <a:pt x="1278" y="311"/>
                    </a:lnTo>
                    <a:lnTo>
                      <a:pt x="1280" y="311"/>
                    </a:lnTo>
                    <a:lnTo>
                      <a:pt x="1283" y="311"/>
                    </a:lnTo>
                    <a:lnTo>
                      <a:pt x="1285" y="312"/>
                    </a:lnTo>
                    <a:lnTo>
                      <a:pt x="1288" y="313"/>
                    </a:lnTo>
                    <a:lnTo>
                      <a:pt x="1290" y="313"/>
                    </a:lnTo>
                    <a:lnTo>
                      <a:pt x="1295" y="315"/>
                    </a:lnTo>
                    <a:lnTo>
                      <a:pt x="1297" y="315"/>
                    </a:lnTo>
                    <a:lnTo>
                      <a:pt x="1300" y="316"/>
                    </a:lnTo>
                    <a:lnTo>
                      <a:pt x="1302" y="317"/>
                    </a:lnTo>
                    <a:lnTo>
                      <a:pt x="1302" y="317"/>
                    </a:lnTo>
                    <a:lnTo>
                      <a:pt x="1304" y="318"/>
                    </a:lnTo>
                    <a:lnTo>
                      <a:pt x="1306" y="318"/>
                    </a:lnTo>
                    <a:lnTo>
                      <a:pt x="1308" y="319"/>
                    </a:lnTo>
                    <a:lnTo>
                      <a:pt x="1312" y="320"/>
                    </a:lnTo>
                    <a:lnTo>
                      <a:pt x="1314" y="321"/>
                    </a:lnTo>
                    <a:lnTo>
                      <a:pt x="1317" y="322"/>
                    </a:lnTo>
                    <a:lnTo>
                      <a:pt x="1319" y="322"/>
                    </a:lnTo>
                    <a:lnTo>
                      <a:pt x="1323" y="323"/>
                    </a:lnTo>
                    <a:lnTo>
                      <a:pt x="1325" y="324"/>
                    </a:lnTo>
                    <a:lnTo>
                      <a:pt x="1330" y="325"/>
                    </a:lnTo>
                    <a:lnTo>
                      <a:pt x="1332" y="326"/>
                    </a:lnTo>
                    <a:lnTo>
                      <a:pt x="1335" y="327"/>
                    </a:lnTo>
                    <a:lnTo>
                      <a:pt x="1336" y="328"/>
                    </a:lnTo>
                    <a:lnTo>
                      <a:pt x="1340" y="329"/>
                    </a:lnTo>
                    <a:lnTo>
                      <a:pt x="1342" y="329"/>
                    </a:lnTo>
                    <a:lnTo>
                      <a:pt x="1342" y="329"/>
                    </a:lnTo>
                    <a:lnTo>
                      <a:pt x="1344" y="330"/>
                    </a:lnTo>
                    <a:lnTo>
                      <a:pt x="1347" y="331"/>
                    </a:lnTo>
                    <a:lnTo>
                      <a:pt x="1349" y="331"/>
                    </a:lnTo>
                    <a:lnTo>
                      <a:pt x="1353" y="332"/>
                    </a:lnTo>
                    <a:lnTo>
                      <a:pt x="1354" y="333"/>
                    </a:lnTo>
                    <a:lnTo>
                      <a:pt x="1358" y="334"/>
                    </a:lnTo>
                    <a:lnTo>
                      <a:pt x="1359" y="335"/>
                    </a:lnTo>
                    <a:lnTo>
                      <a:pt x="1361" y="335"/>
                    </a:lnTo>
                    <a:lnTo>
                      <a:pt x="1362" y="336"/>
                    </a:lnTo>
                    <a:lnTo>
                      <a:pt x="1364" y="336"/>
                    </a:lnTo>
                    <a:lnTo>
                      <a:pt x="1366" y="336"/>
                    </a:lnTo>
                    <a:lnTo>
                      <a:pt x="1370" y="337"/>
                    </a:lnTo>
                    <a:lnTo>
                      <a:pt x="1371" y="337"/>
                    </a:lnTo>
                    <a:lnTo>
                      <a:pt x="1375" y="338"/>
                    </a:lnTo>
                    <a:lnTo>
                      <a:pt x="1377" y="339"/>
                    </a:lnTo>
                    <a:lnTo>
                      <a:pt x="1380" y="340"/>
                    </a:lnTo>
                    <a:lnTo>
                      <a:pt x="1382" y="341"/>
                    </a:lnTo>
                    <a:lnTo>
                      <a:pt x="1382" y="341"/>
                    </a:lnTo>
                    <a:lnTo>
                      <a:pt x="1383" y="341"/>
                    </a:lnTo>
                    <a:lnTo>
                      <a:pt x="1387" y="342"/>
                    </a:lnTo>
                    <a:lnTo>
                      <a:pt x="1388" y="343"/>
                    </a:lnTo>
                    <a:lnTo>
                      <a:pt x="1392" y="344"/>
                    </a:lnTo>
                    <a:lnTo>
                      <a:pt x="1394" y="344"/>
                    </a:lnTo>
                    <a:lnTo>
                      <a:pt x="1399" y="346"/>
                    </a:lnTo>
                    <a:lnTo>
                      <a:pt x="1401" y="346"/>
                    </a:lnTo>
                    <a:lnTo>
                      <a:pt x="1401" y="346"/>
                    </a:lnTo>
                    <a:lnTo>
                      <a:pt x="1403" y="347"/>
                    </a:lnTo>
                    <a:lnTo>
                      <a:pt x="1405" y="348"/>
                    </a:lnTo>
                    <a:lnTo>
                      <a:pt x="1406" y="348"/>
                    </a:lnTo>
                    <a:lnTo>
                      <a:pt x="1409" y="349"/>
                    </a:lnTo>
                    <a:lnTo>
                      <a:pt x="1411" y="350"/>
                    </a:lnTo>
                    <a:lnTo>
                      <a:pt x="1416" y="351"/>
                    </a:lnTo>
                    <a:lnTo>
                      <a:pt x="1418" y="352"/>
                    </a:lnTo>
                    <a:lnTo>
                      <a:pt x="1420" y="352"/>
                    </a:lnTo>
                    <a:lnTo>
                      <a:pt x="1422" y="353"/>
                    </a:lnTo>
                    <a:lnTo>
                      <a:pt x="1422" y="353"/>
                    </a:lnTo>
                    <a:lnTo>
                      <a:pt x="1423" y="354"/>
                    </a:lnTo>
                    <a:lnTo>
                      <a:pt x="1427" y="355"/>
                    </a:lnTo>
                    <a:lnTo>
                      <a:pt x="1429" y="355"/>
                    </a:lnTo>
                    <a:lnTo>
                      <a:pt x="1433" y="357"/>
                    </a:lnTo>
                    <a:lnTo>
                      <a:pt x="1435" y="357"/>
                    </a:lnTo>
                    <a:lnTo>
                      <a:pt x="1439" y="358"/>
                    </a:lnTo>
                    <a:lnTo>
                      <a:pt x="1440" y="359"/>
                    </a:lnTo>
                    <a:lnTo>
                      <a:pt x="1444" y="360"/>
                    </a:lnTo>
                    <a:lnTo>
                      <a:pt x="1446" y="360"/>
                    </a:lnTo>
                    <a:lnTo>
                      <a:pt x="1451" y="361"/>
                    </a:lnTo>
                    <a:lnTo>
                      <a:pt x="1453" y="362"/>
                    </a:lnTo>
                    <a:lnTo>
                      <a:pt x="1456" y="363"/>
                    </a:lnTo>
                    <a:lnTo>
                      <a:pt x="1457" y="363"/>
                    </a:lnTo>
                    <a:lnTo>
                      <a:pt x="1457" y="363"/>
                    </a:lnTo>
                    <a:lnTo>
                      <a:pt x="1459" y="364"/>
                    </a:lnTo>
                    <a:lnTo>
                      <a:pt x="1461" y="365"/>
                    </a:lnTo>
                    <a:lnTo>
                      <a:pt x="1463" y="365"/>
                    </a:lnTo>
                    <a:lnTo>
                      <a:pt x="1468" y="367"/>
                    </a:lnTo>
                    <a:lnTo>
                      <a:pt x="1470" y="367"/>
                    </a:lnTo>
                    <a:lnTo>
                      <a:pt x="1474" y="368"/>
                    </a:lnTo>
                    <a:lnTo>
                      <a:pt x="1475" y="369"/>
                    </a:lnTo>
                    <a:lnTo>
                      <a:pt x="1477" y="369"/>
                    </a:lnTo>
                    <a:lnTo>
                      <a:pt x="1479" y="370"/>
                    </a:lnTo>
                    <a:lnTo>
                      <a:pt x="1479" y="370"/>
                    </a:lnTo>
                    <a:lnTo>
                      <a:pt x="1480" y="371"/>
                    </a:lnTo>
                    <a:lnTo>
                      <a:pt x="1485" y="372"/>
                    </a:lnTo>
                    <a:lnTo>
                      <a:pt x="1487" y="373"/>
                    </a:lnTo>
                    <a:lnTo>
                      <a:pt x="1491" y="374"/>
                    </a:lnTo>
                    <a:lnTo>
                      <a:pt x="1492" y="374"/>
                    </a:lnTo>
                    <a:lnTo>
                      <a:pt x="1494" y="375"/>
                    </a:lnTo>
                    <a:lnTo>
                      <a:pt x="1496" y="376"/>
                    </a:lnTo>
                    <a:lnTo>
                      <a:pt x="1496" y="376"/>
                    </a:lnTo>
                    <a:lnTo>
                      <a:pt x="1498" y="376"/>
                    </a:lnTo>
                    <a:lnTo>
                      <a:pt x="1503" y="378"/>
                    </a:lnTo>
                    <a:lnTo>
                      <a:pt x="1504" y="378"/>
                    </a:lnTo>
                    <a:lnTo>
                      <a:pt x="1508" y="379"/>
                    </a:lnTo>
                    <a:lnTo>
                      <a:pt x="1509" y="380"/>
                    </a:lnTo>
                    <a:lnTo>
                      <a:pt x="1513" y="381"/>
                    </a:lnTo>
                    <a:lnTo>
                      <a:pt x="1515" y="382"/>
                    </a:lnTo>
                    <a:lnTo>
                      <a:pt x="1520" y="383"/>
                    </a:lnTo>
                    <a:lnTo>
                      <a:pt x="1522" y="384"/>
                    </a:lnTo>
                    <a:lnTo>
                      <a:pt x="1526" y="384"/>
                    </a:lnTo>
                    <a:lnTo>
                      <a:pt x="1527" y="385"/>
                    </a:lnTo>
                    <a:lnTo>
                      <a:pt x="1530" y="386"/>
                    </a:lnTo>
                    <a:lnTo>
                      <a:pt x="1532" y="386"/>
                    </a:lnTo>
                    <a:lnTo>
                      <a:pt x="1532" y="386"/>
                    </a:lnTo>
                    <a:lnTo>
                      <a:pt x="1534" y="387"/>
                    </a:lnTo>
                    <a:lnTo>
                      <a:pt x="1537" y="388"/>
                    </a:lnTo>
                    <a:lnTo>
                      <a:pt x="1539" y="389"/>
                    </a:lnTo>
                    <a:lnTo>
                      <a:pt x="1543" y="390"/>
                    </a:lnTo>
                    <a:lnTo>
                      <a:pt x="1545" y="390"/>
                    </a:lnTo>
                    <a:lnTo>
                      <a:pt x="1548" y="391"/>
                    </a:lnTo>
                    <a:lnTo>
                      <a:pt x="1550" y="392"/>
                    </a:lnTo>
                    <a:lnTo>
                      <a:pt x="1552" y="392"/>
                    </a:lnTo>
                    <a:lnTo>
                      <a:pt x="1553" y="393"/>
                    </a:lnTo>
                    <a:lnTo>
                      <a:pt x="1554" y="394"/>
                    </a:lnTo>
                    <a:lnTo>
                      <a:pt x="1556" y="394"/>
                    </a:lnTo>
                    <a:lnTo>
                      <a:pt x="1560" y="395"/>
                    </a:lnTo>
                    <a:lnTo>
                      <a:pt x="1562" y="396"/>
                    </a:lnTo>
                    <a:lnTo>
                      <a:pt x="1565" y="397"/>
                    </a:lnTo>
                    <a:lnTo>
                      <a:pt x="1567" y="397"/>
                    </a:lnTo>
                    <a:lnTo>
                      <a:pt x="1569" y="398"/>
                    </a:lnTo>
                    <a:lnTo>
                      <a:pt x="1571" y="399"/>
                    </a:lnTo>
                    <a:lnTo>
                      <a:pt x="1572" y="399"/>
                    </a:lnTo>
                    <a:lnTo>
                      <a:pt x="1574" y="400"/>
                    </a:lnTo>
                    <a:lnTo>
                      <a:pt x="1577" y="401"/>
                    </a:lnTo>
                    <a:lnTo>
                      <a:pt x="1579" y="401"/>
                    </a:lnTo>
                    <a:lnTo>
                      <a:pt x="1582" y="403"/>
                    </a:lnTo>
                    <a:lnTo>
                      <a:pt x="1584" y="403"/>
                    </a:lnTo>
                    <a:lnTo>
                      <a:pt x="1588" y="404"/>
                    </a:lnTo>
                    <a:lnTo>
                      <a:pt x="1589" y="405"/>
                    </a:lnTo>
                    <a:lnTo>
                      <a:pt x="1589" y="405"/>
                    </a:lnTo>
                    <a:lnTo>
                      <a:pt x="1591" y="405"/>
                    </a:lnTo>
                    <a:lnTo>
                      <a:pt x="1595" y="407"/>
                    </a:lnTo>
                    <a:lnTo>
                      <a:pt x="1597" y="407"/>
                    </a:lnTo>
                    <a:lnTo>
                      <a:pt x="1600" y="408"/>
                    </a:lnTo>
                    <a:lnTo>
                      <a:pt x="1601" y="408"/>
                    </a:lnTo>
                    <a:lnTo>
                      <a:pt x="1605" y="409"/>
                    </a:lnTo>
                    <a:lnTo>
                      <a:pt x="1606" y="410"/>
                    </a:lnTo>
                    <a:lnTo>
                      <a:pt x="1606" y="410"/>
                    </a:lnTo>
                    <a:lnTo>
                      <a:pt x="1608" y="410"/>
                    </a:lnTo>
                    <a:lnTo>
                      <a:pt x="1612" y="411"/>
                    </a:lnTo>
                    <a:lnTo>
                      <a:pt x="1614" y="412"/>
                    </a:lnTo>
                    <a:lnTo>
                      <a:pt x="1617" y="413"/>
                    </a:lnTo>
                    <a:lnTo>
                      <a:pt x="1619" y="414"/>
                    </a:lnTo>
                    <a:lnTo>
                      <a:pt x="1624" y="415"/>
                    </a:lnTo>
                    <a:lnTo>
                      <a:pt x="1625" y="416"/>
                    </a:lnTo>
                    <a:lnTo>
                      <a:pt x="1629" y="417"/>
                    </a:lnTo>
                    <a:lnTo>
                      <a:pt x="1631" y="418"/>
                    </a:lnTo>
                    <a:lnTo>
                      <a:pt x="1634" y="419"/>
                    </a:lnTo>
                    <a:lnTo>
                      <a:pt x="1636" y="419"/>
                    </a:lnTo>
                    <a:lnTo>
                      <a:pt x="1641" y="421"/>
                    </a:lnTo>
                    <a:lnTo>
                      <a:pt x="1643" y="422"/>
                    </a:lnTo>
                    <a:lnTo>
                      <a:pt x="1647" y="423"/>
                    </a:lnTo>
                    <a:lnTo>
                      <a:pt x="1648" y="423"/>
                    </a:lnTo>
                    <a:lnTo>
                      <a:pt x="1651" y="424"/>
                    </a:lnTo>
                    <a:lnTo>
                      <a:pt x="1653" y="425"/>
                    </a:lnTo>
                    <a:lnTo>
                      <a:pt x="1658" y="427"/>
                    </a:lnTo>
                    <a:lnTo>
                      <a:pt x="1660" y="427"/>
                    </a:lnTo>
                    <a:lnTo>
                      <a:pt x="1660" y="427"/>
                    </a:lnTo>
                    <a:lnTo>
                      <a:pt x="1662" y="428"/>
                    </a:lnTo>
                    <a:lnTo>
                      <a:pt x="1664" y="428"/>
                    </a:lnTo>
                    <a:lnTo>
                      <a:pt x="1666" y="429"/>
                    </a:lnTo>
                    <a:lnTo>
                      <a:pt x="1669" y="430"/>
                    </a:lnTo>
                    <a:lnTo>
                      <a:pt x="1671" y="431"/>
                    </a:lnTo>
                    <a:lnTo>
                      <a:pt x="1675" y="432"/>
                    </a:lnTo>
                    <a:lnTo>
                      <a:pt x="1677" y="432"/>
                    </a:lnTo>
                    <a:lnTo>
                      <a:pt x="1677" y="432"/>
                    </a:lnTo>
                    <a:lnTo>
                      <a:pt x="1679" y="433"/>
                    </a:lnTo>
                    <a:lnTo>
                      <a:pt x="1681" y="433"/>
                    </a:lnTo>
                    <a:lnTo>
                      <a:pt x="1683" y="434"/>
                    </a:lnTo>
                    <a:lnTo>
                      <a:pt x="1686" y="435"/>
                    </a:lnTo>
                    <a:lnTo>
                      <a:pt x="1688" y="436"/>
                    </a:lnTo>
                    <a:lnTo>
                      <a:pt x="1693" y="437"/>
                    </a:lnTo>
                    <a:lnTo>
                      <a:pt x="1695" y="438"/>
                    </a:lnTo>
                    <a:lnTo>
                      <a:pt x="1697" y="438"/>
                    </a:lnTo>
                    <a:lnTo>
                      <a:pt x="1698" y="439"/>
                    </a:lnTo>
                    <a:lnTo>
                      <a:pt x="1698" y="439"/>
                    </a:lnTo>
                    <a:lnTo>
                      <a:pt x="1700" y="440"/>
                    </a:lnTo>
                    <a:lnTo>
                      <a:pt x="1703" y="441"/>
                    </a:lnTo>
                    <a:lnTo>
                      <a:pt x="1705" y="441"/>
                    </a:lnTo>
                    <a:lnTo>
                      <a:pt x="1710" y="443"/>
                    </a:lnTo>
                    <a:lnTo>
                      <a:pt x="1712" y="444"/>
                    </a:lnTo>
                    <a:lnTo>
                      <a:pt x="1714" y="444"/>
                    </a:lnTo>
                    <a:lnTo>
                      <a:pt x="1716" y="445"/>
                    </a:lnTo>
                    <a:lnTo>
                      <a:pt x="1716" y="445"/>
                    </a:lnTo>
                    <a:lnTo>
                      <a:pt x="1718" y="445"/>
                    </a:lnTo>
                    <a:lnTo>
                      <a:pt x="1721" y="447"/>
                    </a:lnTo>
                    <a:lnTo>
                      <a:pt x="1722" y="447"/>
                    </a:lnTo>
                    <a:lnTo>
                      <a:pt x="1726" y="448"/>
                    </a:lnTo>
                    <a:lnTo>
                      <a:pt x="1728" y="449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Line 156"/>
              <p:cNvSpPr>
                <a:spLocks noChangeShapeType="1"/>
              </p:cNvSpPr>
              <p:nvPr/>
            </p:nvSpPr>
            <p:spPr bwMode="auto">
              <a:xfrm>
                <a:off x="1420813" y="4948238"/>
                <a:ext cx="0" cy="2698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Line 157"/>
              <p:cNvSpPr>
                <a:spLocks noChangeShapeType="1"/>
              </p:cNvSpPr>
              <p:nvPr/>
            </p:nvSpPr>
            <p:spPr bwMode="auto">
              <a:xfrm>
                <a:off x="1384300" y="4948238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Line 158"/>
              <p:cNvSpPr>
                <a:spLocks noChangeShapeType="1"/>
              </p:cNvSpPr>
              <p:nvPr/>
            </p:nvSpPr>
            <p:spPr bwMode="auto">
              <a:xfrm flipV="1">
                <a:off x="1420813" y="5048250"/>
                <a:ext cx="0" cy="5397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Line 159"/>
              <p:cNvSpPr>
                <a:spLocks noChangeShapeType="1"/>
              </p:cNvSpPr>
              <p:nvPr/>
            </p:nvSpPr>
            <p:spPr bwMode="auto">
              <a:xfrm>
                <a:off x="1384300" y="5102225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Line 160"/>
              <p:cNvSpPr>
                <a:spLocks noChangeShapeType="1"/>
              </p:cNvSpPr>
              <p:nvPr/>
            </p:nvSpPr>
            <p:spPr bwMode="auto">
              <a:xfrm>
                <a:off x="2106613" y="5273675"/>
                <a:ext cx="0" cy="4762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Line 161"/>
              <p:cNvSpPr>
                <a:spLocks noChangeShapeType="1"/>
              </p:cNvSpPr>
              <p:nvPr/>
            </p:nvSpPr>
            <p:spPr bwMode="auto">
              <a:xfrm>
                <a:off x="2070100" y="5273675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Line 162"/>
              <p:cNvSpPr>
                <a:spLocks noChangeShapeType="1"/>
              </p:cNvSpPr>
              <p:nvPr/>
            </p:nvSpPr>
            <p:spPr bwMode="auto">
              <a:xfrm flipV="1">
                <a:off x="2106613" y="5394325"/>
                <a:ext cx="0" cy="9048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Line 163"/>
              <p:cNvSpPr>
                <a:spLocks noChangeShapeType="1"/>
              </p:cNvSpPr>
              <p:nvPr/>
            </p:nvSpPr>
            <p:spPr bwMode="auto">
              <a:xfrm>
                <a:off x="2070100" y="5484813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Line 164"/>
              <p:cNvSpPr>
                <a:spLocks noChangeShapeType="1"/>
              </p:cNvSpPr>
              <p:nvPr/>
            </p:nvSpPr>
            <p:spPr bwMode="auto">
              <a:xfrm>
                <a:off x="3478213" y="5916613"/>
                <a:ext cx="0" cy="6508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Line 165"/>
              <p:cNvSpPr>
                <a:spLocks noChangeShapeType="1"/>
              </p:cNvSpPr>
              <p:nvPr/>
            </p:nvSpPr>
            <p:spPr bwMode="auto">
              <a:xfrm>
                <a:off x="3441700" y="5916613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Line 166"/>
              <p:cNvSpPr>
                <a:spLocks noChangeShapeType="1"/>
              </p:cNvSpPr>
              <p:nvPr/>
            </p:nvSpPr>
            <p:spPr bwMode="auto">
              <a:xfrm flipV="1">
                <a:off x="3478213" y="6054725"/>
                <a:ext cx="0" cy="14128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Line 167"/>
              <p:cNvSpPr>
                <a:spLocks noChangeShapeType="1"/>
              </p:cNvSpPr>
              <p:nvPr/>
            </p:nvSpPr>
            <p:spPr bwMode="auto">
              <a:xfrm>
                <a:off x="3441700" y="6196013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Oval 168"/>
              <p:cNvSpPr>
                <a:spLocks noChangeArrowheads="1"/>
              </p:cNvSpPr>
              <p:nvPr/>
            </p:nvSpPr>
            <p:spPr bwMode="auto">
              <a:xfrm>
                <a:off x="698500" y="4686300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Oval 169"/>
              <p:cNvSpPr>
                <a:spLocks noChangeArrowheads="1"/>
              </p:cNvSpPr>
              <p:nvPr/>
            </p:nvSpPr>
            <p:spPr bwMode="auto">
              <a:xfrm>
                <a:off x="1384300" y="4975225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Oval 170"/>
              <p:cNvSpPr>
                <a:spLocks noChangeArrowheads="1"/>
              </p:cNvSpPr>
              <p:nvPr/>
            </p:nvSpPr>
            <p:spPr bwMode="auto">
              <a:xfrm>
                <a:off x="2070100" y="5321300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Oval 171"/>
              <p:cNvSpPr>
                <a:spLocks noChangeArrowheads="1"/>
              </p:cNvSpPr>
              <p:nvPr/>
            </p:nvSpPr>
            <p:spPr bwMode="auto">
              <a:xfrm>
                <a:off x="2755900" y="5538788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Oval 172"/>
              <p:cNvSpPr>
                <a:spLocks noChangeArrowheads="1"/>
              </p:cNvSpPr>
              <p:nvPr/>
            </p:nvSpPr>
            <p:spPr bwMode="auto">
              <a:xfrm>
                <a:off x="3441700" y="5981700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Line 173"/>
              <p:cNvSpPr>
                <a:spLocks noChangeShapeType="1"/>
              </p:cNvSpPr>
              <p:nvPr/>
            </p:nvSpPr>
            <p:spPr bwMode="auto">
              <a:xfrm>
                <a:off x="3478213" y="5459413"/>
                <a:ext cx="0" cy="11271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Line 174"/>
              <p:cNvSpPr>
                <a:spLocks noChangeShapeType="1"/>
              </p:cNvSpPr>
              <p:nvPr/>
            </p:nvSpPr>
            <p:spPr bwMode="auto">
              <a:xfrm>
                <a:off x="3441700" y="5459413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Line 175"/>
              <p:cNvSpPr>
                <a:spLocks noChangeShapeType="1"/>
              </p:cNvSpPr>
              <p:nvPr/>
            </p:nvSpPr>
            <p:spPr bwMode="auto">
              <a:xfrm>
                <a:off x="3478213" y="5572125"/>
                <a:ext cx="0" cy="22225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Line 176"/>
              <p:cNvSpPr>
                <a:spLocks noChangeShapeType="1"/>
              </p:cNvSpPr>
              <p:nvPr/>
            </p:nvSpPr>
            <p:spPr bwMode="auto">
              <a:xfrm>
                <a:off x="3441700" y="5794375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Oval 177"/>
              <p:cNvSpPr>
                <a:spLocks noChangeArrowheads="1"/>
              </p:cNvSpPr>
              <p:nvPr/>
            </p:nvSpPr>
            <p:spPr bwMode="auto">
              <a:xfrm>
                <a:off x="698500" y="4686300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Oval 178"/>
              <p:cNvSpPr>
                <a:spLocks noChangeArrowheads="1"/>
              </p:cNvSpPr>
              <p:nvPr/>
            </p:nvSpPr>
            <p:spPr bwMode="auto">
              <a:xfrm>
                <a:off x="698500" y="4686300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Oval 179"/>
              <p:cNvSpPr>
                <a:spLocks noChangeArrowheads="1"/>
              </p:cNvSpPr>
              <p:nvPr/>
            </p:nvSpPr>
            <p:spPr bwMode="auto">
              <a:xfrm>
                <a:off x="1384300" y="4835525"/>
                <a:ext cx="73025" cy="74613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Oval 180"/>
              <p:cNvSpPr>
                <a:spLocks noChangeArrowheads="1"/>
              </p:cNvSpPr>
              <p:nvPr/>
            </p:nvSpPr>
            <p:spPr bwMode="auto">
              <a:xfrm>
                <a:off x="1384300" y="4835525"/>
                <a:ext cx="73025" cy="74613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Oval 181"/>
              <p:cNvSpPr>
                <a:spLocks noChangeArrowheads="1"/>
              </p:cNvSpPr>
              <p:nvPr/>
            </p:nvSpPr>
            <p:spPr bwMode="auto">
              <a:xfrm>
                <a:off x="2070100" y="4984750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Oval 182"/>
              <p:cNvSpPr>
                <a:spLocks noChangeArrowheads="1"/>
              </p:cNvSpPr>
              <p:nvPr/>
            </p:nvSpPr>
            <p:spPr bwMode="auto">
              <a:xfrm>
                <a:off x="2070100" y="4984750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Oval 183"/>
              <p:cNvSpPr>
                <a:spLocks noChangeArrowheads="1"/>
              </p:cNvSpPr>
              <p:nvPr/>
            </p:nvSpPr>
            <p:spPr bwMode="auto">
              <a:xfrm>
                <a:off x="2755900" y="5173663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Oval 184"/>
              <p:cNvSpPr>
                <a:spLocks noChangeArrowheads="1"/>
              </p:cNvSpPr>
              <p:nvPr/>
            </p:nvSpPr>
            <p:spPr bwMode="auto">
              <a:xfrm>
                <a:off x="2755900" y="5173663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Oval 185"/>
              <p:cNvSpPr>
                <a:spLocks noChangeArrowheads="1"/>
              </p:cNvSpPr>
              <p:nvPr/>
            </p:nvSpPr>
            <p:spPr bwMode="auto">
              <a:xfrm>
                <a:off x="3441700" y="5535613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Oval 186"/>
              <p:cNvSpPr>
                <a:spLocks noChangeArrowheads="1"/>
              </p:cNvSpPr>
              <p:nvPr/>
            </p:nvSpPr>
            <p:spPr bwMode="auto">
              <a:xfrm>
                <a:off x="3441700" y="5535613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4" name="Rectangle 187"/>
            <p:cNvSpPr>
              <a:spLocks noChangeArrowheads="1"/>
            </p:cNvSpPr>
            <p:nvPr/>
          </p:nvSpPr>
          <p:spPr bwMode="auto">
            <a:xfrm>
              <a:off x="1537633" y="5626209"/>
              <a:ext cx="63182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Dose (</a:t>
              </a: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Gy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17750" y="4841366"/>
              <a:ext cx="729596" cy="365025"/>
              <a:chOff x="3895725" y="4592638"/>
              <a:chExt cx="729596" cy="365025"/>
            </a:xfrm>
          </p:grpSpPr>
          <p:sp>
            <p:nvSpPr>
              <p:cNvPr id="12" name="Rectangle 206"/>
              <p:cNvSpPr>
                <a:spLocks noChangeArrowheads="1"/>
              </p:cNvSpPr>
              <p:nvPr/>
            </p:nvSpPr>
            <p:spPr bwMode="auto">
              <a:xfrm>
                <a:off x="4200525" y="4592638"/>
                <a:ext cx="384721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DMSO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" name="Line 207"/>
              <p:cNvSpPr>
                <a:spLocks noChangeShapeType="1"/>
              </p:cNvSpPr>
              <p:nvPr/>
            </p:nvSpPr>
            <p:spPr bwMode="auto">
              <a:xfrm>
                <a:off x="3895725" y="4679950"/>
                <a:ext cx="195263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Oval 208"/>
              <p:cNvSpPr>
                <a:spLocks noChangeArrowheads="1"/>
              </p:cNvSpPr>
              <p:nvPr/>
            </p:nvSpPr>
            <p:spPr bwMode="auto">
              <a:xfrm>
                <a:off x="3957638" y="4643438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Oval 209"/>
              <p:cNvSpPr>
                <a:spLocks noChangeArrowheads="1"/>
              </p:cNvSpPr>
              <p:nvPr/>
            </p:nvSpPr>
            <p:spPr bwMode="auto">
              <a:xfrm>
                <a:off x="3957638" y="4643438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Rectangle 210"/>
              <p:cNvSpPr>
                <a:spLocks noChangeArrowheads="1"/>
              </p:cNvSpPr>
              <p:nvPr/>
            </p:nvSpPr>
            <p:spPr bwMode="auto">
              <a:xfrm>
                <a:off x="4200525" y="4803775"/>
                <a:ext cx="42479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VX-970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211"/>
              <p:cNvSpPr>
                <a:spLocks noEditPoints="1"/>
              </p:cNvSpPr>
              <p:nvPr/>
            </p:nvSpPr>
            <p:spPr bwMode="auto">
              <a:xfrm>
                <a:off x="3895725" y="4884738"/>
                <a:ext cx="195263" cy="9525"/>
              </a:xfrm>
              <a:custGeom>
                <a:avLst/>
                <a:gdLst>
                  <a:gd name="T0" fmla="*/ 0 w 1024"/>
                  <a:gd name="T1" fmla="*/ 0 h 48"/>
                  <a:gd name="T2" fmla="*/ 96 w 1024"/>
                  <a:gd name="T3" fmla="*/ 0 h 48"/>
                  <a:gd name="T4" fmla="*/ 120 w 1024"/>
                  <a:gd name="T5" fmla="*/ 24 h 48"/>
                  <a:gd name="T6" fmla="*/ 96 w 1024"/>
                  <a:gd name="T7" fmla="*/ 48 h 48"/>
                  <a:gd name="T8" fmla="*/ 0 w 1024"/>
                  <a:gd name="T9" fmla="*/ 48 h 48"/>
                  <a:gd name="T10" fmla="*/ 0 w 1024"/>
                  <a:gd name="T11" fmla="*/ 0 h 48"/>
                  <a:gd name="T12" fmla="*/ 240 w 1024"/>
                  <a:gd name="T13" fmla="*/ 0 h 48"/>
                  <a:gd name="T14" fmla="*/ 336 w 1024"/>
                  <a:gd name="T15" fmla="*/ 0 h 48"/>
                  <a:gd name="T16" fmla="*/ 360 w 1024"/>
                  <a:gd name="T17" fmla="*/ 24 h 48"/>
                  <a:gd name="T18" fmla="*/ 336 w 1024"/>
                  <a:gd name="T19" fmla="*/ 48 h 48"/>
                  <a:gd name="T20" fmla="*/ 240 w 1024"/>
                  <a:gd name="T21" fmla="*/ 48 h 48"/>
                  <a:gd name="T22" fmla="*/ 216 w 1024"/>
                  <a:gd name="T23" fmla="*/ 24 h 48"/>
                  <a:gd name="T24" fmla="*/ 240 w 1024"/>
                  <a:gd name="T25" fmla="*/ 0 h 48"/>
                  <a:gd name="T26" fmla="*/ 480 w 1024"/>
                  <a:gd name="T27" fmla="*/ 0 h 48"/>
                  <a:gd name="T28" fmla="*/ 576 w 1024"/>
                  <a:gd name="T29" fmla="*/ 0 h 48"/>
                  <a:gd name="T30" fmla="*/ 600 w 1024"/>
                  <a:gd name="T31" fmla="*/ 24 h 48"/>
                  <a:gd name="T32" fmla="*/ 576 w 1024"/>
                  <a:gd name="T33" fmla="*/ 48 h 48"/>
                  <a:gd name="T34" fmla="*/ 480 w 1024"/>
                  <a:gd name="T35" fmla="*/ 48 h 48"/>
                  <a:gd name="T36" fmla="*/ 456 w 1024"/>
                  <a:gd name="T37" fmla="*/ 24 h 48"/>
                  <a:gd name="T38" fmla="*/ 480 w 1024"/>
                  <a:gd name="T39" fmla="*/ 0 h 48"/>
                  <a:gd name="T40" fmla="*/ 720 w 1024"/>
                  <a:gd name="T41" fmla="*/ 0 h 48"/>
                  <a:gd name="T42" fmla="*/ 816 w 1024"/>
                  <a:gd name="T43" fmla="*/ 0 h 48"/>
                  <a:gd name="T44" fmla="*/ 840 w 1024"/>
                  <a:gd name="T45" fmla="*/ 24 h 48"/>
                  <a:gd name="T46" fmla="*/ 816 w 1024"/>
                  <a:gd name="T47" fmla="*/ 48 h 48"/>
                  <a:gd name="T48" fmla="*/ 720 w 1024"/>
                  <a:gd name="T49" fmla="*/ 48 h 48"/>
                  <a:gd name="T50" fmla="*/ 696 w 1024"/>
                  <a:gd name="T51" fmla="*/ 24 h 48"/>
                  <a:gd name="T52" fmla="*/ 720 w 1024"/>
                  <a:gd name="T53" fmla="*/ 0 h 48"/>
                  <a:gd name="T54" fmla="*/ 960 w 1024"/>
                  <a:gd name="T55" fmla="*/ 0 h 48"/>
                  <a:gd name="T56" fmla="*/ 1024 w 1024"/>
                  <a:gd name="T57" fmla="*/ 0 h 48"/>
                  <a:gd name="T58" fmla="*/ 1024 w 1024"/>
                  <a:gd name="T59" fmla="*/ 48 h 48"/>
                  <a:gd name="T60" fmla="*/ 960 w 1024"/>
                  <a:gd name="T61" fmla="*/ 48 h 48"/>
                  <a:gd name="T62" fmla="*/ 936 w 1024"/>
                  <a:gd name="T63" fmla="*/ 24 h 48"/>
                  <a:gd name="T64" fmla="*/ 960 w 1024"/>
                  <a:gd name="T6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4" h="48">
                    <a:moveTo>
                      <a:pt x="0" y="0"/>
                    </a:moveTo>
                    <a:lnTo>
                      <a:pt x="96" y="0"/>
                    </a:lnTo>
                    <a:cubicBezTo>
                      <a:pt x="110" y="0"/>
                      <a:pt x="120" y="11"/>
                      <a:pt x="120" y="24"/>
                    </a:cubicBezTo>
                    <a:cubicBezTo>
                      <a:pt x="120" y="38"/>
                      <a:pt x="110" y="48"/>
                      <a:pt x="96" y="48"/>
                    </a:cubicBezTo>
                    <a:lnTo>
                      <a:pt x="0" y="48"/>
                    </a:lnTo>
                    <a:lnTo>
                      <a:pt x="0" y="0"/>
                    </a:lnTo>
                    <a:close/>
                    <a:moveTo>
                      <a:pt x="240" y="0"/>
                    </a:moveTo>
                    <a:lnTo>
                      <a:pt x="336" y="0"/>
                    </a:lnTo>
                    <a:cubicBezTo>
                      <a:pt x="350" y="0"/>
                      <a:pt x="360" y="11"/>
                      <a:pt x="360" y="24"/>
                    </a:cubicBezTo>
                    <a:cubicBezTo>
                      <a:pt x="360" y="38"/>
                      <a:pt x="350" y="48"/>
                      <a:pt x="336" y="48"/>
                    </a:cubicBezTo>
                    <a:lnTo>
                      <a:pt x="240" y="48"/>
                    </a:lnTo>
                    <a:cubicBezTo>
                      <a:pt x="227" y="48"/>
                      <a:pt x="216" y="38"/>
                      <a:pt x="216" y="24"/>
                    </a:cubicBezTo>
                    <a:cubicBezTo>
                      <a:pt x="216" y="11"/>
                      <a:pt x="227" y="0"/>
                      <a:pt x="240" y="0"/>
                    </a:cubicBezTo>
                    <a:close/>
                    <a:moveTo>
                      <a:pt x="480" y="0"/>
                    </a:moveTo>
                    <a:lnTo>
                      <a:pt x="576" y="0"/>
                    </a:lnTo>
                    <a:cubicBezTo>
                      <a:pt x="590" y="0"/>
                      <a:pt x="600" y="11"/>
                      <a:pt x="600" y="24"/>
                    </a:cubicBezTo>
                    <a:cubicBezTo>
                      <a:pt x="600" y="38"/>
                      <a:pt x="590" y="48"/>
                      <a:pt x="576" y="48"/>
                    </a:cubicBezTo>
                    <a:lnTo>
                      <a:pt x="480" y="48"/>
                    </a:lnTo>
                    <a:cubicBezTo>
                      <a:pt x="467" y="48"/>
                      <a:pt x="456" y="38"/>
                      <a:pt x="456" y="24"/>
                    </a:cubicBezTo>
                    <a:cubicBezTo>
                      <a:pt x="456" y="11"/>
                      <a:pt x="467" y="0"/>
                      <a:pt x="480" y="0"/>
                    </a:cubicBezTo>
                    <a:close/>
                    <a:moveTo>
                      <a:pt x="720" y="0"/>
                    </a:moveTo>
                    <a:lnTo>
                      <a:pt x="816" y="0"/>
                    </a:lnTo>
                    <a:cubicBezTo>
                      <a:pt x="830" y="0"/>
                      <a:pt x="840" y="11"/>
                      <a:pt x="840" y="24"/>
                    </a:cubicBezTo>
                    <a:cubicBezTo>
                      <a:pt x="840" y="38"/>
                      <a:pt x="830" y="48"/>
                      <a:pt x="816" y="48"/>
                    </a:cubicBezTo>
                    <a:lnTo>
                      <a:pt x="720" y="48"/>
                    </a:lnTo>
                    <a:cubicBezTo>
                      <a:pt x="707" y="48"/>
                      <a:pt x="696" y="38"/>
                      <a:pt x="696" y="24"/>
                    </a:cubicBezTo>
                    <a:cubicBezTo>
                      <a:pt x="696" y="11"/>
                      <a:pt x="707" y="0"/>
                      <a:pt x="720" y="0"/>
                    </a:cubicBezTo>
                    <a:close/>
                    <a:moveTo>
                      <a:pt x="960" y="0"/>
                    </a:moveTo>
                    <a:lnTo>
                      <a:pt x="1024" y="0"/>
                    </a:lnTo>
                    <a:lnTo>
                      <a:pt x="1024" y="48"/>
                    </a:lnTo>
                    <a:lnTo>
                      <a:pt x="960" y="48"/>
                    </a:lnTo>
                    <a:cubicBezTo>
                      <a:pt x="947" y="48"/>
                      <a:pt x="936" y="38"/>
                      <a:pt x="936" y="24"/>
                    </a:cubicBezTo>
                    <a:cubicBezTo>
                      <a:pt x="936" y="11"/>
                      <a:pt x="947" y="0"/>
                      <a:pt x="96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Oval 212"/>
              <p:cNvSpPr>
                <a:spLocks noChangeArrowheads="1"/>
              </p:cNvSpPr>
              <p:nvPr/>
            </p:nvSpPr>
            <p:spPr bwMode="auto">
              <a:xfrm>
                <a:off x="3957638" y="4852988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Rectangle 319"/>
            <p:cNvSpPr>
              <a:spLocks noChangeArrowheads="1"/>
            </p:cNvSpPr>
            <p:nvPr/>
          </p:nvSpPr>
          <p:spPr bwMode="auto">
            <a:xfrm rot="16200000">
              <a:off x="-314907" y="4360769"/>
              <a:ext cx="97943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Surviving fraction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477965" y="3371738"/>
              <a:ext cx="867360" cy="153888"/>
              <a:chOff x="1704687" y="3371738"/>
              <a:chExt cx="867360" cy="153888"/>
            </a:xfrm>
          </p:grpSpPr>
          <p:sp>
            <p:nvSpPr>
              <p:cNvPr id="10" name="Rectangle 426"/>
              <p:cNvSpPr>
                <a:spLocks noChangeArrowheads="1"/>
              </p:cNvSpPr>
              <p:nvPr/>
            </p:nvSpPr>
            <p:spPr bwMode="auto">
              <a:xfrm>
                <a:off x="1704687" y="3371738"/>
                <a:ext cx="325410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OE33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1" name="Rectangle 426"/>
              <p:cNvSpPr>
                <a:spLocks noChangeArrowheads="1"/>
              </p:cNvSpPr>
              <p:nvPr/>
            </p:nvSpPr>
            <p:spPr bwMode="auto">
              <a:xfrm>
                <a:off x="2134427" y="3371738"/>
                <a:ext cx="437620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21% O</a:t>
                </a:r>
                <a:r>
                  <a:rPr kumimoji="0" lang="en-US" altLang="en-US" sz="1000" b="0" i="0" u="none" strike="noStrike" cap="none" normalizeH="0" baseline="-25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2</a:t>
                </a:r>
                <a:endParaRPr kumimoji="0" lang="en-US" altLang="en-US" sz="10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8" name="Right Brace 7"/>
            <p:cNvSpPr/>
            <p:nvPr/>
          </p:nvSpPr>
          <p:spPr>
            <a:xfrm>
              <a:off x="3144625" y="4388649"/>
              <a:ext cx="45719" cy="684000"/>
            </a:xfrm>
            <a:prstGeom prst="rightBrac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69890" y="4648842"/>
              <a:ext cx="2343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  <a:cs typeface="Arial"/>
                </a:rPr>
                <a:t>*</a:t>
              </a:r>
              <a:endParaRPr lang="en-GB" sz="1000" dirty="0">
                <a:latin typeface="Arial"/>
                <a:cs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59609" y="3679999"/>
            <a:ext cx="3257588" cy="2424334"/>
            <a:chOff x="204850" y="6191861"/>
            <a:chExt cx="3257588" cy="2424334"/>
          </a:xfrm>
        </p:grpSpPr>
        <p:sp>
          <p:nvSpPr>
            <p:cNvPr id="64" name="Rectangle 263"/>
            <p:cNvSpPr>
              <a:spLocks noChangeArrowheads="1"/>
            </p:cNvSpPr>
            <p:nvPr/>
          </p:nvSpPr>
          <p:spPr bwMode="auto">
            <a:xfrm>
              <a:off x="1591792" y="8446332"/>
              <a:ext cx="63182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Dose (</a:t>
              </a: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Gy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80647" y="7701000"/>
              <a:ext cx="729596" cy="365025"/>
              <a:chOff x="8398253" y="4124326"/>
              <a:chExt cx="729596" cy="365025"/>
            </a:xfrm>
          </p:grpSpPr>
          <p:sp>
            <p:nvSpPr>
              <p:cNvPr id="120" name="Rectangle 282"/>
              <p:cNvSpPr>
                <a:spLocks noChangeArrowheads="1"/>
              </p:cNvSpPr>
              <p:nvPr/>
            </p:nvSpPr>
            <p:spPr bwMode="auto">
              <a:xfrm>
                <a:off x="8703053" y="4124326"/>
                <a:ext cx="384721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DMSO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21" name="Line 283"/>
              <p:cNvSpPr>
                <a:spLocks noChangeShapeType="1"/>
              </p:cNvSpPr>
              <p:nvPr/>
            </p:nvSpPr>
            <p:spPr bwMode="auto">
              <a:xfrm>
                <a:off x="8398253" y="4210051"/>
                <a:ext cx="195263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Oval 284"/>
              <p:cNvSpPr>
                <a:spLocks noChangeArrowheads="1"/>
              </p:cNvSpPr>
              <p:nvPr/>
            </p:nvSpPr>
            <p:spPr bwMode="auto">
              <a:xfrm>
                <a:off x="8460166" y="4173538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Oval 285"/>
              <p:cNvSpPr>
                <a:spLocks noChangeArrowheads="1"/>
              </p:cNvSpPr>
              <p:nvPr/>
            </p:nvSpPr>
            <p:spPr bwMode="auto">
              <a:xfrm>
                <a:off x="8460166" y="4173538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Rectangle 286"/>
              <p:cNvSpPr>
                <a:spLocks noChangeArrowheads="1"/>
              </p:cNvSpPr>
              <p:nvPr/>
            </p:nvSpPr>
            <p:spPr bwMode="auto">
              <a:xfrm>
                <a:off x="8703053" y="4335463"/>
                <a:ext cx="42479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VX-970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287"/>
              <p:cNvSpPr>
                <a:spLocks noEditPoints="1"/>
              </p:cNvSpPr>
              <p:nvPr/>
            </p:nvSpPr>
            <p:spPr bwMode="auto">
              <a:xfrm>
                <a:off x="8398253" y="4416426"/>
                <a:ext cx="195263" cy="9525"/>
              </a:xfrm>
              <a:custGeom>
                <a:avLst/>
                <a:gdLst>
                  <a:gd name="T0" fmla="*/ 0 w 1024"/>
                  <a:gd name="T1" fmla="*/ 0 h 48"/>
                  <a:gd name="T2" fmla="*/ 96 w 1024"/>
                  <a:gd name="T3" fmla="*/ 0 h 48"/>
                  <a:gd name="T4" fmla="*/ 120 w 1024"/>
                  <a:gd name="T5" fmla="*/ 24 h 48"/>
                  <a:gd name="T6" fmla="*/ 96 w 1024"/>
                  <a:gd name="T7" fmla="*/ 48 h 48"/>
                  <a:gd name="T8" fmla="*/ 0 w 1024"/>
                  <a:gd name="T9" fmla="*/ 48 h 48"/>
                  <a:gd name="T10" fmla="*/ 0 w 1024"/>
                  <a:gd name="T11" fmla="*/ 0 h 48"/>
                  <a:gd name="T12" fmla="*/ 240 w 1024"/>
                  <a:gd name="T13" fmla="*/ 0 h 48"/>
                  <a:gd name="T14" fmla="*/ 336 w 1024"/>
                  <a:gd name="T15" fmla="*/ 0 h 48"/>
                  <a:gd name="T16" fmla="*/ 360 w 1024"/>
                  <a:gd name="T17" fmla="*/ 24 h 48"/>
                  <a:gd name="T18" fmla="*/ 336 w 1024"/>
                  <a:gd name="T19" fmla="*/ 48 h 48"/>
                  <a:gd name="T20" fmla="*/ 240 w 1024"/>
                  <a:gd name="T21" fmla="*/ 48 h 48"/>
                  <a:gd name="T22" fmla="*/ 216 w 1024"/>
                  <a:gd name="T23" fmla="*/ 24 h 48"/>
                  <a:gd name="T24" fmla="*/ 240 w 1024"/>
                  <a:gd name="T25" fmla="*/ 0 h 48"/>
                  <a:gd name="T26" fmla="*/ 480 w 1024"/>
                  <a:gd name="T27" fmla="*/ 0 h 48"/>
                  <a:gd name="T28" fmla="*/ 576 w 1024"/>
                  <a:gd name="T29" fmla="*/ 0 h 48"/>
                  <a:gd name="T30" fmla="*/ 600 w 1024"/>
                  <a:gd name="T31" fmla="*/ 24 h 48"/>
                  <a:gd name="T32" fmla="*/ 576 w 1024"/>
                  <a:gd name="T33" fmla="*/ 48 h 48"/>
                  <a:gd name="T34" fmla="*/ 480 w 1024"/>
                  <a:gd name="T35" fmla="*/ 48 h 48"/>
                  <a:gd name="T36" fmla="*/ 456 w 1024"/>
                  <a:gd name="T37" fmla="*/ 24 h 48"/>
                  <a:gd name="T38" fmla="*/ 480 w 1024"/>
                  <a:gd name="T39" fmla="*/ 0 h 48"/>
                  <a:gd name="T40" fmla="*/ 720 w 1024"/>
                  <a:gd name="T41" fmla="*/ 0 h 48"/>
                  <a:gd name="T42" fmla="*/ 816 w 1024"/>
                  <a:gd name="T43" fmla="*/ 0 h 48"/>
                  <a:gd name="T44" fmla="*/ 840 w 1024"/>
                  <a:gd name="T45" fmla="*/ 24 h 48"/>
                  <a:gd name="T46" fmla="*/ 816 w 1024"/>
                  <a:gd name="T47" fmla="*/ 48 h 48"/>
                  <a:gd name="T48" fmla="*/ 720 w 1024"/>
                  <a:gd name="T49" fmla="*/ 48 h 48"/>
                  <a:gd name="T50" fmla="*/ 696 w 1024"/>
                  <a:gd name="T51" fmla="*/ 24 h 48"/>
                  <a:gd name="T52" fmla="*/ 720 w 1024"/>
                  <a:gd name="T53" fmla="*/ 0 h 48"/>
                  <a:gd name="T54" fmla="*/ 960 w 1024"/>
                  <a:gd name="T55" fmla="*/ 0 h 48"/>
                  <a:gd name="T56" fmla="*/ 1024 w 1024"/>
                  <a:gd name="T57" fmla="*/ 0 h 48"/>
                  <a:gd name="T58" fmla="*/ 1024 w 1024"/>
                  <a:gd name="T59" fmla="*/ 48 h 48"/>
                  <a:gd name="T60" fmla="*/ 960 w 1024"/>
                  <a:gd name="T61" fmla="*/ 48 h 48"/>
                  <a:gd name="T62" fmla="*/ 936 w 1024"/>
                  <a:gd name="T63" fmla="*/ 24 h 48"/>
                  <a:gd name="T64" fmla="*/ 960 w 1024"/>
                  <a:gd name="T6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4" h="48">
                    <a:moveTo>
                      <a:pt x="0" y="0"/>
                    </a:moveTo>
                    <a:lnTo>
                      <a:pt x="96" y="0"/>
                    </a:lnTo>
                    <a:cubicBezTo>
                      <a:pt x="110" y="0"/>
                      <a:pt x="120" y="11"/>
                      <a:pt x="120" y="24"/>
                    </a:cubicBezTo>
                    <a:cubicBezTo>
                      <a:pt x="120" y="38"/>
                      <a:pt x="110" y="48"/>
                      <a:pt x="96" y="48"/>
                    </a:cubicBezTo>
                    <a:lnTo>
                      <a:pt x="0" y="48"/>
                    </a:lnTo>
                    <a:lnTo>
                      <a:pt x="0" y="0"/>
                    </a:lnTo>
                    <a:close/>
                    <a:moveTo>
                      <a:pt x="240" y="0"/>
                    </a:moveTo>
                    <a:lnTo>
                      <a:pt x="336" y="0"/>
                    </a:lnTo>
                    <a:cubicBezTo>
                      <a:pt x="350" y="0"/>
                      <a:pt x="360" y="11"/>
                      <a:pt x="360" y="24"/>
                    </a:cubicBezTo>
                    <a:cubicBezTo>
                      <a:pt x="360" y="38"/>
                      <a:pt x="350" y="48"/>
                      <a:pt x="336" y="48"/>
                    </a:cubicBezTo>
                    <a:lnTo>
                      <a:pt x="240" y="48"/>
                    </a:lnTo>
                    <a:cubicBezTo>
                      <a:pt x="227" y="48"/>
                      <a:pt x="216" y="38"/>
                      <a:pt x="216" y="24"/>
                    </a:cubicBezTo>
                    <a:cubicBezTo>
                      <a:pt x="216" y="11"/>
                      <a:pt x="227" y="0"/>
                      <a:pt x="240" y="0"/>
                    </a:cubicBezTo>
                    <a:close/>
                    <a:moveTo>
                      <a:pt x="480" y="0"/>
                    </a:moveTo>
                    <a:lnTo>
                      <a:pt x="576" y="0"/>
                    </a:lnTo>
                    <a:cubicBezTo>
                      <a:pt x="590" y="0"/>
                      <a:pt x="600" y="11"/>
                      <a:pt x="600" y="24"/>
                    </a:cubicBezTo>
                    <a:cubicBezTo>
                      <a:pt x="600" y="38"/>
                      <a:pt x="590" y="48"/>
                      <a:pt x="576" y="48"/>
                    </a:cubicBezTo>
                    <a:lnTo>
                      <a:pt x="480" y="48"/>
                    </a:lnTo>
                    <a:cubicBezTo>
                      <a:pt x="467" y="48"/>
                      <a:pt x="456" y="38"/>
                      <a:pt x="456" y="24"/>
                    </a:cubicBezTo>
                    <a:cubicBezTo>
                      <a:pt x="456" y="11"/>
                      <a:pt x="467" y="0"/>
                      <a:pt x="480" y="0"/>
                    </a:cubicBezTo>
                    <a:close/>
                    <a:moveTo>
                      <a:pt x="720" y="0"/>
                    </a:moveTo>
                    <a:lnTo>
                      <a:pt x="816" y="0"/>
                    </a:lnTo>
                    <a:cubicBezTo>
                      <a:pt x="830" y="0"/>
                      <a:pt x="840" y="11"/>
                      <a:pt x="840" y="24"/>
                    </a:cubicBezTo>
                    <a:cubicBezTo>
                      <a:pt x="840" y="38"/>
                      <a:pt x="830" y="48"/>
                      <a:pt x="816" y="48"/>
                    </a:cubicBezTo>
                    <a:lnTo>
                      <a:pt x="720" y="48"/>
                    </a:lnTo>
                    <a:cubicBezTo>
                      <a:pt x="707" y="48"/>
                      <a:pt x="696" y="38"/>
                      <a:pt x="696" y="24"/>
                    </a:cubicBezTo>
                    <a:cubicBezTo>
                      <a:pt x="696" y="11"/>
                      <a:pt x="707" y="0"/>
                      <a:pt x="720" y="0"/>
                    </a:cubicBezTo>
                    <a:close/>
                    <a:moveTo>
                      <a:pt x="960" y="0"/>
                    </a:moveTo>
                    <a:lnTo>
                      <a:pt x="1024" y="0"/>
                    </a:lnTo>
                    <a:lnTo>
                      <a:pt x="1024" y="48"/>
                    </a:lnTo>
                    <a:lnTo>
                      <a:pt x="960" y="48"/>
                    </a:lnTo>
                    <a:cubicBezTo>
                      <a:pt x="947" y="48"/>
                      <a:pt x="936" y="38"/>
                      <a:pt x="936" y="24"/>
                    </a:cubicBezTo>
                    <a:cubicBezTo>
                      <a:pt x="936" y="11"/>
                      <a:pt x="947" y="0"/>
                      <a:pt x="96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Oval 288"/>
              <p:cNvSpPr>
                <a:spLocks noChangeArrowheads="1"/>
              </p:cNvSpPr>
              <p:nvPr/>
            </p:nvSpPr>
            <p:spPr bwMode="auto">
              <a:xfrm>
                <a:off x="8460166" y="4384676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1477965" y="6191861"/>
              <a:ext cx="977967" cy="153888"/>
              <a:chOff x="1477965" y="6191861"/>
              <a:chExt cx="977967" cy="153888"/>
            </a:xfrm>
          </p:grpSpPr>
          <p:sp>
            <p:nvSpPr>
              <p:cNvPr id="118" name="Rectangle 426"/>
              <p:cNvSpPr>
                <a:spLocks noChangeArrowheads="1"/>
              </p:cNvSpPr>
              <p:nvPr/>
            </p:nvSpPr>
            <p:spPr bwMode="auto">
              <a:xfrm>
                <a:off x="1477965" y="6191861"/>
                <a:ext cx="325410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OE33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19" name="Rectangle 426"/>
              <p:cNvSpPr>
                <a:spLocks noChangeArrowheads="1"/>
              </p:cNvSpPr>
              <p:nvPr/>
            </p:nvSpPr>
            <p:spPr bwMode="auto">
              <a:xfrm>
                <a:off x="1907705" y="6191861"/>
                <a:ext cx="548227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&lt;0.1% O</a:t>
                </a:r>
                <a:r>
                  <a:rPr kumimoji="0" lang="en-US" altLang="en-US" sz="1000" b="0" i="0" u="none" strike="noStrike" cap="none" normalizeH="0" baseline="-25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2</a:t>
                </a:r>
                <a:endParaRPr kumimoji="0" lang="en-US" altLang="en-US" sz="10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67" name="Rectangle 319"/>
            <p:cNvSpPr>
              <a:spLocks noChangeArrowheads="1"/>
            </p:cNvSpPr>
            <p:nvPr/>
          </p:nvSpPr>
          <p:spPr bwMode="auto">
            <a:xfrm rot="16200000">
              <a:off x="-207924" y="7180892"/>
              <a:ext cx="97943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Surviving fraction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8" name="Right Brace 67"/>
            <p:cNvSpPr/>
            <p:nvPr/>
          </p:nvSpPr>
          <p:spPr>
            <a:xfrm>
              <a:off x="3174862" y="7140951"/>
              <a:ext cx="45719" cy="576000"/>
            </a:xfrm>
            <a:prstGeom prst="rightBrac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78386" y="7345854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  <a:cs typeface="Arial"/>
                </a:rPr>
                <a:t>**</a:t>
              </a:r>
              <a:endParaRPr lang="en-GB" sz="1000" dirty="0">
                <a:latin typeface="Arial"/>
                <a:cs typeface="Arial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330786" y="6296314"/>
              <a:ext cx="2847600" cy="2100263"/>
              <a:chOff x="4151313" y="3586163"/>
              <a:chExt cx="3182938" cy="2100263"/>
            </a:xfrm>
          </p:grpSpPr>
          <p:sp>
            <p:nvSpPr>
              <p:cNvPr id="71" name="Rectangle 292"/>
              <p:cNvSpPr>
                <a:spLocks noChangeArrowheads="1"/>
              </p:cNvSpPr>
              <p:nvPr/>
            </p:nvSpPr>
            <p:spPr bwMode="auto">
              <a:xfrm>
                <a:off x="4452938" y="5497513"/>
                <a:ext cx="138113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" name="Rectangle 293"/>
              <p:cNvSpPr>
                <a:spLocks noChangeArrowheads="1"/>
              </p:cNvSpPr>
              <p:nvPr/>
            </p:nvSpPr>
            <p:spPr bwMode="auto">
              <a:xfrm>
                <a:off x="5138738" y="5497513"/>
                <a:ext cx="138113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" name="Rectangle 294"/>
              <p:cNvSpPr>
                <a:spLocks noChangeArrowheads="1"/>
              </p:cNvSpPr>
              <p:nvPr/>
            </p:nvSpPr>
            <p:spPr bwMode="auto">
              <a:xfrm>
                <a:off x="5824538" y="5497513"/>
                <a:ext cx="138113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" name="Rectangle 295"/>
              <p:cNvSpPr>
                <a:spLocks noChangeArrowheads="1"/>
              </p:cNvSpPr>
              <p:nvPr/>
            </p:nvSpPr>
            <p:spPr bwMode="auto">
              <a:xfrm>
                <a:off x="6510338" y="5497513"/>
                <a:ext cx="138113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" name="Rectangle 296"/>
              <p:cNvSpPr>
                <a:spLocks noChangeArrowheads="1"/>
              </p:cNvSpPr>
              <p:nvPr/>
            </p:nvSpPr>
            <p:spPr bwMode="auto">
              <a:xfrm>
                <a:off x="7196138" y="5497513"/>
                <a:ext cx="138113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" name="Freeform 297"/>
              <p:cNvSpPr>
                <a:spLocks noEditPoints="1"/>
              </p:cNvSpPr>
              <p:nvPr/>
            </p:nvSpPr>
            <p:spPr bwMode="auto">
              <a:xfrm>
                <a:off x="4486275" y="5419725"/>
                <a:ext cx="2752725" cy="50800"/>
              </a:xfrm>
              <a:custGeom>
                <a:avLst/>
                <a:gdLst>
                  <a:gd name="T0" fmla="*/ 0 w 1734"/>
                  <a:gd name="T1" fmla="*/ 0 h 32"/>
                  <a:gd name="T2" fmla="*/ 1734 w 1734"/>
                  <a:gd name="T3" fmla="*/ 0 h 32"/>
                  <a:gd name="T4" fmla="*/ 3 w 1734"/>
                  <a:gd name="T5" fmla="*/ 0 h 32"/>
                  <a:gd name="T6" fmla="*/ 3 w 1734"/>
                  <a:gd name="T7" fmla="*/ 32 h 32"/>
                  <a:gd name="T8" fmla="*/ 435 w 1734"/>
                  <a:gd name="T9" fmla="*/ 0 h 32"/>
                  <a:gd name="T10" fmla="*/ 435 w 1734"/>
                  <a:gd name="T11" fmla="*/ 32 h 32"/>
                  <a:gd name="T12" fmla="*/ 867 w 1734"/>
                  <a:gd name="T13" fmla="*/ 0 h 32"/>
                  <a:gd name="T14" fmla="*/ 867 w 1734"/>
                  <a:gd name="T15" fmla="*/ 32 h 32"/>
                  <a:gd name="T16" fmla="*/ 1299 w 1734"/>
                  <a:gd name="T17" fmla="*/ 0 h 32"/>
                  <a:gd name="T18" fmla="*/ 1299 w 1734"/>
                  <a:gd name="T19" fmla="*/ 32 h 32"/>
                  <a:gd name="T20" fmla="*/ 1731 w 1734"/>
                  <a:gd name="T21" fmla="*/ 0 h 32"/>
                  <a:gd name="T22" fmla="*/ 1731 w 1734"/>
                  <a:gd name="T2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34" h="32">
                    <a:moveTo>
                      <a:pt x="0" y="0"/>
                    </a:moveTo>
                    <a:lnTo>
                      <a:pt x="1734" y="0"/>
                    </a:lnTo>
                    <a:moveTo>
                      <a:pt x="3" y="0"/>
                    </a:moveTo>
                    <a:lnTo>
                      <a:pt x="3" y="32"/>
                    </a:lnTo>
                    <a:moveTo>
                      <a:pt x="435" y="0"/>
                    </a:moveTo>
                    <a:lnTo>
                      <a:pt x="435" y="32"/>
                    </a:lnTo>
                    <a:moveTo>
                      <a:pt x="867" y="0"/>
                    </a:moveTo>
                    <a:lnTo>
                      <a:pt x="867" y="32"/>
                    </a:lnTo>
                    <a:moveTo>
                      <a:pt x="1299" y="0"/>
                    </a:moveTo>
                    <a:lnTo>
                      <a:pt x="1299" y="32"/>
                    </a:lnTo>
                    <a:moveTo>
                      <a:pt x="1731" y="0"/>
                    </a:moveTo>
                    <a:lnTo>
                      <a:pt x="1731" y="32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Rectangle 298"/>
              <p:cNvSpPr>
                <a:spLocks noChangeArrowheads="1"/>
              </p:cNvSpPr>
              <p:nvPr/>
            </p:nvSpPr>
            <p:spPr bwMode="auto">
              <a:xfrm>
                <a:off x="4151313" y="5341938"/>
                <a:ext cx="331788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Rectangle 299"/>
              <p:cNvSpPr>
                <a:spLocks noChangeArrowheads="1"/>
              </p:cNvSpPr>
              <p:nvPr/>
            </p:nvSpPr>
            <p:spPr bwMode="auto">
              <a:xfrm>
                <a:off x="4229100" y="4546600"/>
                <a:ext cx="254000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" name="Rectangle 300"/>
              <p:cNvSpPr>
                <a:spLocks noChangeArrowheads="1"/>
              </p:cNvSpPr>
              <p:nvPr/>
            </p:nvSpPr>
            <p:spPr bwMode="auto">
              <a:xfrm>
                <a:off x="4344988" y="3751263"/>
                <a:ext cx="138113" cy="188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" name="Freeform 301"/>
              <p:cNvSpPr>
                <a:spLocks noEditPoints="1"/>
              </p:cNvSpPr>
              <p:nvPr/>
            </p:nvSpPr>
            <p:spPr bwMode="auto">
              <a:xfrm>
                <a:off x="4438650" y="3586163"/>
                <a:ext cx="52388" cy="1838325"/>
              </a:xfrm>
              <a:custGeom>
                <a:avLst/>
                <a:gdLst>
                  <a:gd name="T0" fmla="*/ 33 w 33"/>
                  <a:gd name="T1" fmla="*/ 1158 h 1158"/>
                  <a:gd name="T2" fmla="*/ 33 w 33"/>
                  <a:gd name="T3" fmla="*/ 0 h 1158"/>
                  <a:gd name="T4" fmla="*/ 33 w 33"/>
                  <a:gd name="T5" fmla="*/ 1155 h 1158"/>
                  <a:gd name="T6" fmla="*/ 0 w 33"/>
                  <a:gd name="T7" fmla="*/ 1155 h 1158"/>
                  <a:gd name="T8" fmla="*/ 33 w 33"/>
                  <a:gd name="T9" fmla="*/ 655 h 1158"/>
                  <a:gd name="T10" fmla="*/ 0 w 33"/>
                  <a:gd name="T11" fmla="*/ 655 h 1158"/>
                  <a:gd name="T12" fmla="*/ 33 w 33"/>
                  <a:gd name="T13" fmla="*/ 153 h 1158"/>
                  <a:gd name="T14" fmla="*/ 0 w 33"/>
                  <a:gd name="T15" fmla="*/ 153 h 1158"/>
                  <a:gd name="T16" fmla="*/ 33 w 33"/>
                  <a:gd name="T17" fmla="*/ 1004 h 1158"/>
                  <a:gd name="T18" fmla="*/ 15 w 33"/>
                  <a:gd name="T19" fmla="*/ 1004 h 1158"/>
                  <a:gd name="T20" fmla="*/ 33 w 33"/>
                  <a:gd name="T21" fmla="*/ 916 h 1158"/>
                  <a:gd name="T22" fmla="*/ 15 w 33"/>
                  <a:gd name="T23" fmla="*/ 916 h 1158"/>
                  <a:gd name="T24" fmla="*/ 33 w 33"/>
                  <a:gd name="T25" fmla="*/ 853 h 1158"/>
                  <a:gd name="T26" fmla="*/ 15 w 33"/>
                  <a:gd name="T27" fmla="*/ 853 h 1158"/>
                  <a:gd name="T28" fmla="*/ 33 w 33"/>
                  <a:gd name="T29" fmla="*/ 804 h 1158"/>
                  <a:gd name="T30" fmla="*/ 15 w 33"/>
                  <a:gd name="T31" fmla="*/ 804 h 1158"/>
                  <a:gd name="T32" fmla="*/ 33 w 33"/>
                  <a:gd name="T33" fmla="*/ 765 h 1158"/>
                  <a:gd name="T34" fmla="*/ 15 w 33"/>
                  <a:gd name="T35" fmla="*/ 765 h 1158"/>
                  <a:gd name="T36" fmla="*/ 33 w 33"/>
                  <a:gd name="T37" fmla="*/ 731 h 1158"/>
                  <a:gd name="T38" fmla="*/ 15 w 33"/>
                  <a:gd name="T39" fmla="*/ 731 h 1158"/>
                  <a:gd name="T40" fmla="*/ 33 w 33"/>
                  <a:gd name="T41" fmla="*/ 703 h 1158"/>
                  <a:gd name="T42" fmla="*/ 15 w 33"/>
                  <a:gd name="T43" fmla="*/ 703 h 1158"/>
                  <a:gd name="T44" fmla="*/ 33 w 33"/>
                  <a:gd name="T45" fmla="*/ 677 h 1158"/>
                  <a:gd name="T46" fmla="*/ 15 w 33"/>
                  <a:gd name="T47" fmla="*/ 677 h 1158"/>
                  <a:gd name="T48" fmla="*/ 33 w 33"/>
                  <a:gd name="T49" fmla="*/ 504 h 1158"/>
                  <a:gd name="T50" fmla="*/ 15 w 33"/>
                  <a:gd name="T51" fmla="*/ 504 h 1158"/>
                  <a:gd name="T52" fmla="*/ 33 w 33"/>
                  <a:gd name="T53" fmla="*/ 415 h 1158"/>
                  <a:gd name="T54" fmla="*/ 15 w 33"/>
                  <a:gd name="T55" fmla="*/ 415 h 1158"/>
                  <a:gd name="T56" fmla="*/ 33 w 33"/>
                  <a:gd name="T57" fmla="*/ 353 h 1158"/>
                  <a:gd name="T58" fmla="*/ 15 w 33"/>
                  <a:gd name="T59" fmla="*/ 353 h 1158"/>
                  <a:gd name="T60" fmla="*/ 33 w 33"/>
                  <a:gd name="T61" fmla="*/ 304 h 1158"/>
                  <a:gd name="T62" fmla="*/ 15 w 33"/>
                  <a:gd name="T63" fmla="*/ 304 h 1158"/>
                  <a:gd name="T64" fmla="*/ 33 w 33"/>
                  <a:gd name="T65" fmla="*/ 265 h 1158"/>
                  <a:gd name="T66" fmla="*/ 15 w 33"/>
                  <a:gd name="T67" fmla="*/ 265 h 1158"/>
                  <a:gd name="T68" fmla="*/ 33 w 33"/>
                  <a:gd name="T69" fmla="*/ 231 h 1158"/>
                  <a:gd name="T70" fmla="*/ 15 w 33"/>
                  <a:gd name="T71" fmla="*/ 231 h 1158"/>
                  <a:gd name="T72" fmla="*/ 33 w 33"/>
                  <a:gd name="T73" fmla="*/ 202 h 1158"/>
                  <a:gd name="T74" fmla="*/ 15 w 33"/>
                  <a:gd name="T75" fmla="*/ 202 h 1158"/>
                  <a:gd name="T76" fmla="*/ 33 w 33"/>
                  <a:gd name="T77" fmla="*/ 176 h 1158"/>
                  <a:gd name="T78" fmla="*/ 15 w 33"/>
                  <a:gd name="T79" fmla="*/ 176 h 1158"/>
                  <a:gd name="T80" fmla="*/ 33 w 33"/>
                  <a:gd name="T81" fmla="*/ 3 h 1158"/>
                  <a:gd name="T82" fmla="*/ 15 w 33"/>
                  <a:gd name="T83" fmla="*/ 3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3" h="1158">
                    <a:moveTo>
                      <a:pt x="33" y="1158"/>
                    </a:moveTo>
                    <a:lnTo>
                      <a:pt x="33" y="0"/>
                    </a:lnTo>
                    <a:moveTo>
                      <a:pt x="33" y="1155"/>
                    </a:moveTo>
                    <a:lnTo>
                      <a:pt x="0" y="1155"/>
                    </a:lnTo>
                    <a:moveTo>
                      <a:pt x="33" y="655"/>
                    </a:moveTo>
                    <a:lnTo>
                      <a:pt x="0" y="655"/>
                    </a:lnTo>
                    <a:moveTo>
                      <a:pt x="33" y="153"/>
                    </a:moveTo>
                    <a:lnTo>
                      <a:pt x="0" y="153"/>
                    </a:lnTo>
                    <a:moveTo>
                      <a:pt x="33" y="1004"/>
                    </a:moveTo>
                    <a:lnTo>
                      <a:pt x="15" y="1004"/>
                    </a:lnTo>
                    <a:moveTo>
                      <a:pt x="33" y="916"/>
                    </a:moveTo>
                    <a:lnTo>
                      <a:pt x="15" y="916"/>
                    </a:lnTo>
                    <a:moveTo>
                      <a:pt x="33" y="853"/>
                    </a:moveTo>
                    <a:lnTo>
                      <a:pt x="15" y="853"/>
                    </a:lnTo>
                    <a:moveTo>
                      <a:pt x="33" y="804"/>
                    </a:moveTo>
                    <a:lnTo>
                      <a:pt x="15" y="804"/>
                    </a:lnTo>
                    <a:moveTo>
                      <a:pt x="33" y="765"/>
                    </a:moveTo>
                    <a:lnTo>
                      <a:pt x="15" y="765"/>
                    </a:lnTo>
                    <a:moveTo>
                      <a:pt x="33" y="731"/>
                    </a:moveTo>
                    <a:lnTo>
                      <a:pt x="15" y="731"/>
                    </a:lnTo>
                    <a:moveTo>
                      <a:pt x="33" y="703"/>
                    </a:moveTo>
                    <a:lnTo>
                      <a:pt x="15" y="703"/>
                    </a:lnTo>
                    <a:moveTo>
                      <a:pt x="33" y="677"/>
                    </a:moveTo>
                    <a:lnTo>
                      <a:pt x="15" y="677"/>
                    </a:lnTo>
                    <a:moveTo>
                      <a:pt x="33" y="504"/>
                    </a:moveTo>
                    <a:lnTo>
                      <a:pt x="15" y="504"/>
                    </a:lnTo>
                    <a:moveTo>
                      <a:pt x="33" y="415"/>
                    </a:moveTo>
                    <a:lnTo>
                      <a:pt x="15" y="415"/>
                    </a:lnTo>
                    <a:moveTo>
                      <a:pt x="33" y="353"/>
                    </a:moveTo>
                    <a:lnTo>
                      <a:pt x="15" y="353"/>
                    </a:lnTo>
                    <a:moveTo>
                      <a:pt x="33" y="304"/>
                    </a:moveTo>
                    <a:lnTo>
                      <a:pt x="15" y="304"/>
                    </a:lnTo>
                    <a:moveTo>
                      <a:pt x="33" y="265"/>
                    </a:moveTo>
                    <a:lnTo>
                      <a:pt x="15" y="265"/>
                    </a:lnTo>
                    <a:moveTo>
                      <a:pt x="33" y="231"/>
                    </a:moveTo>
                    <a:lnTo>
                      <a:pt x="15" y="231"/>
                    </a:lnTo>
                    <a:moveTo>
                      <a:pt x="33" y="202"/>
                    </a:moveTo>
                    <a:lnTo>
                      <a:pt x="15" y="202"/>
                    </a:lnTo>
                    <a:moveTo>
                      <a:pt x="33" y="176"/>
                    </a:moveTo>
                    <a:lnTo>
                      <a:pt x="15" y="176"/>
                    </a:lnTo>
                    <a:moveTo>
                      <a:pt x="33" y="3"/>
                    </a:moveTo>
                    <a:lnTo>
                      <a:pt x="15" y="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302"/>
              <p:cNvSpPr>
                <a:spLocks noEditPoints="1"/>
              </p:cNvSpPr>
              <p:nvPr/>
            </p:nvSpPr>
            <p:spPr bwMode="auto">
              <a:xfrm>
                <a:off x="4487863" y="3827463"/>
                <a:ext cx="2747963" cy="1195388"/>
              </a:xfrm>
              <a:custGeom>
                <a:avLst/>
                <a:gdLst>
                  <a:gd name="T0" fmla="*/ 258 w 14428"/>
                  <a:gd name="T1" fmla="*/ 138 h 6271"/>
                  <a:gd name="T2" fmla="*/ 252 w 14428"/>
                  <a:gd name="T3" fmla="*/ 100 h 6271"/>
                  <a:gd name="T4" fmla="*/ 429 w 14428"/>
                  <a:gd name="T5" fmla="*/ 198 h 6271"/>
                  <a:gd name="T6" fmla="*/ 906 w 14428"/>
                  <a:gd name="T7" fmla="*/ 384 h 6271"/>
                  <a:gd name="T8" fmla="*/ 1119 w 14428"/>
                  <a:gd name="T9" fmla="*/ 478 h 6271"/>
                  <a:gd name="T10" fmla="*/ 1132 w 14428"/>
                  <a:gd name="T11" fmla="*/ 476 h 6271"/>
                  <a:gd name="T12" fmla="*/ 1332 w 14428"/>
                  <a:gd name="T13" fmla="*/ 591 h 6271"/>
                  <a:gd name="T14" fmla="*/ 1644 w 14428"/>
                  <a:gd name="T15" fmla="*/ 723 h 6271"/>
                  <a:gd name="T16" fmla="*/ 1976 w 14428"/>
                  <a:gd name="T17" fmla="*/ 840 h 6271"/>
                  <a:gd name="T18" fmla="*/ 2017 w 14428"/>
                  <a:gd name="T19" fmla="*/ 913 h 6271"/>
                  <a:gd name="T20" fmla="*/ 2223 w 14428"/>
                  <a:gd name="T21" fmla="*/ 999 h 6271"/>
                  <a:gd name="T22" fmla="*/ 2659 w 14428"/>
                  <a:gd name="T23" fmla="*/ 1140 h 6271"/>
                  <a:gd name="T24" fmla="*/ 2680 w 14428"/>
                  <a:gd name="T25" fmla="*/ 1194 h 6271"/>
                  <a:gd name="T26" fmla="*/ 2931 w 14428"/>
                  <a:gd name="T27" fmla="*/ 1254 h 6271"/>
                  <a:gd name="T28" fmla="*/ 3143 w 14428"/>
                  <a:gd name="T29" fmla="*/ 1345 h 6271"/>
                  <a:gd name="T30" fmla="*/ 3306 w 14428"/>
                  <a:gd name="T31" fmla="*/ 1473 h 6271"/>
                  <a:gd name="T32" fmla="*/ 3501 w 14428"/>
                  <a:gd name="T33" fmla="*/ 1502 h 6271"/>
                  <a:gd name="T34" fmla="*/ 3972 w 14428"/>
                  <a:gd name="T35" fmla="*/ 1708 h 6271"/>
                  <a:gd name="T36" fmla="*/ 4164 w 14428"/>
                  <a:gd name="T37" fmla="*/ 1788 h 6271"/>
                  <a:gd name="T38" fmla="*/ 4451 w 14428"/>
                  <a:gd name="T39" fmla="*/ 1905 h 6271"/>
                  <a:gd name="T40" fmla="*/ 4616 w 14428"/>
                  <a:gd name="T41" fmla="*/ 2039 h 6271"/>
                  <a:gd name="T42" fmla="*/ 4875 w 14428"/>
                  <a:gd name="T43" fmla="*/ 2147 h 6271"/>
                  <a:gd name="T44" fmla="*/ 5008 w 14428"/>
                  <a:gd name="T45" fmla="*/ 2208 h 6271"/>
                  <a:gd name="T46" fmla="*/ 5237 w 14428"/>
                  <a:gd name="T47" fmla="*/ 2250 h 6271"/>
                  <a:gd name="T48" fmla="*/ 5681 w 14428"/>
                  <a:gd name="T49" fmla="*/ 2489 h 6271"/>
                  <a:gd name="T50" fmla="*/ 5922 w 14428"/>
                  <a:gd name="T51" fmla="*/ 2586 h 6271"/>
                  <a:gd name="T52" fmla="*/ 5916 w 14428"/>
                  <a:gd name="T53" fmla="*/ 2548 h 6271"/>
                  <a:gd name="T54" fmla="*/ 6096 w 14428"/>
                  <a:gd name="T55" fmla="*/ 2640 h 6271"/>
                  <a:gd name="T56" fmla="*/ 6576 w 14428"/>
                  <a:gd name="T57" fmla="*/ 2830 h 6271"/>
                  <a:gd name="T58" fmla="*/ 6785 w 14428"/>
                  <a:gd name="T59" fmla="*/ 2921 h 6271"/>
                  <a:gd name="T60" fmla="*/ 6988 w 14428"/>
                  <a:gd name="T61" fmla="*/ 3012 h 6271"/>
                  <a:gd name="T62" fmla="*/ 7198 w 14428"/>
                  <a:gd name="T63" fmla="*/ 3097 h 6271"/>
                  <a:gd name="T64" fmla="*/ 7228 w 14428"/>
                  <a:gd name="T65" fmla="*/ 3169 h 6271"/>
                  <a:gd name="T66" fmla="*/ 7660 w 14428"/>
                  <a:gd name="T67" fmla="*/ 3300 h 6271"/>
                  <a:gd name="T68" fmla="*/ 7839 w 14428"/>
                  <a:gd name="T69" fmla="*/ 3377 h 6271"/>
                  <a:gd name="T70" fmla="*/ 8064 w 14428"/>
                  <a:gd name="T71" fmla="*/ 3474 h 6271"/>
                  <a:gd name="T72" fmla="*/ 8340 w 14428"/>
                  <a:gd name="T73" fmla="*/ 3596 h 6271"/>
                  <a:gd name="T74" fmla="*/ 8559 w 14428"/>
                  <a:gd name="T75" fmla="*/ 3693 h 6271"/>
                  <a:gd name="T76" fmla="*/ 8714 w 14428"/>
                  <a:gd name="T77" fmla="*/ 3755 h 6271"/>
                  <a:gd name="T78" fmla="*/ 8993 w 14428"/>
                  <a:gd name="T79" fmla="*/ 3881 h 6271"/>
                  <a:gd name="T80" fmla="*/ 9125 w 14428"/>
                  <a:gd name="T81" fmla="*/ 3982 h 6271"/>
                  <a:gd name="T82" fmla="*/ 9577 w 14428"/>
                  <a:gd name="T83" fmla="*/ 4131 h 6271"/>
                  <a:gd name="T84" fmla="*/ 9886 w 14428"/>
                  <a:gd name="T85" fmla="*/ 4261 h 6271"/>
                  <a:gd name="T86" fmla="*/ 10079 w 14428"/>
                  <a:gd name="T87" fmla="*/ 4399 h 6271"/>
                  <a:gd name="T88" fmla="*/ 10334 w 14428"/>
                  <a:gd name="T89" fmla="*/ 4476 h 6271"/>
                  <a:gd name="T90" fmla="*/ 10531 w 14428"/>
                  <a:gd name="T91" fmla="*/ 4540 h 6271"/>
                  <a:gd name="T92" fmla="*/ 10672 w 14428"/>
                  <a:gd name="T93" fmla="*/ 4656 h 6271"/>
                  <a:gd name="T94" fmla="*/ 10947 w 14428"/>
                  <a:gd name="T95" fmla="*/ 4777 h 6271"/>
                  <a:gd name="T96" fmla="*/ 11184 w 14428"/>
                  <a:gd name="T97" fmla="*/ 4824 h 6271"/>
                  <a:gd name="T98" fmla="*/ 11299 w 14428"/>
                  <a:gd name="T99" fmla="*/ 4925 h 6271"/>
                  <a:gd name="T100" fmla="*/ 11620 w 14428"/>
                  <a:gd name="T101" fmla="*/ 5009 h 6271"/>
                  <a:gd name="T102" fmla="*/ 11852 w 14428"/>
                  <a:gd name="T103" fmla="*/ 5139 h 6271"/>
                  <a:gd name="T104" fmla="*/ 11940 w 14428"/>
                  <a:gd name="T105" fmla="*/ 5175 h 6271"/>
                  <a:gd name="T106" fmla="*/ 12190 w 14428"/>
                  <a:gd name="T107" fmla="*/ 5261 h 6271"/>
                  <a:gd name="T108" fmla="*/ 12652 w 14428"/>
                  <a:gd name="T109" fmla="*/ 5460 h 6271"/>
                  <a:gd name="T110" fmla="*/ 12692 w 14428"/>
                  <a:gd name="T111" fmla="*/ 5476 h 6271"/>
                  <a:gd name="T112" fmla="*/ 12908 w 14428"/>
                  <a:gd name="T113" fmla="*/ 5625 h 6271"/>
                  <a:gd name="T114" fmla="*/ 13056 w 14428"/>
                  <a:gd name="T115" fmla="*/ 5632 h 6271"/>
                  <a:gd name="T116" fmla="*/ 13343 w 14428"/>
                  <a:gd name="T117" fmla="*/ 5811 h 6271"/>
                  <a:gd name="T118" fmla="*/ 13498 w 14428"/>
                  <a:gd name="T119" fmla="*/ 5826 h 6271"/>
                  <a:gd name="T120" fmla="*/ 13946 w 14428"/>
                  <a:gd name="T121" fmla="*/ 6019 h 6271"/>
                  <a:gd name="T122" fmla="*/ 14198 w 14428"/>
                  <a:gd name="T123" fmla="*/ 6125 h 6271"/>
                  <a:gd name="T124" fmla="*/ 14380 w 14428"/>
                  <a:gd name="T125" fmla="*/ 6204 h 6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28" h="6271">
                    <a:moveTo>
                      <a:pt x="34" y="0"/>
                    </a:moveTo>
                    <a:lnTo>
                      <a:pt x="42" y="8"/>
                    </a:lnTo>
                    <a:lnTo>
                      <a:pt x="36" y="4"/>
                    </a:lnTo>
                    <a:lnTo>
                      <a:pt x="68" y="20"/>
                    </a:lnTo>
                    <a:lnTo>
                      <a:pt x="57" y="17"/>
                    </a:lnTo>
                    <a:lnTo>
                      <a:pt x="81" y="17"/>
                    </a:lnTo>
                    <a:lnTo>
                      <a:pt x="111" y="37"/>
                    </a:lnTo>
                    <a:lnTo>
                      <a:pt x="108" y="36"/>
                    </a:lnTo>
                    <a:lnTo>
                      <a:pt x="112" y="38"/>
                    </a:lnTo>
                    <a:cubicBezTo>
                      <a:pt x="124" y="44"/>
                      <a:pt x="128" y="58"/>
                      <a:pt x="123" y="70"/>
                    </a:cubicBezTo>
                    <a:cubicBezTo>
                      <a:pt x="117" y="82"/>
                      <a:pt x="102" y="87"/>
                      <a:pt x="90" y="81"/>
                    </a:cubicBezTo>
                    <a:lnTo>
                      <a:pt x="85" y="78"/>
                    </a:lnTo>
                    <a:lnTo>
                      <a:pt x="60" y="61"/>
                    </a:lnTo>
                    <a:lnTo>
                      <a:pt x="73" y="65"/>
                    </a:lnTo>
                    <a:lnTo>
                      <a:pt x="52" y="65"/>
                    </a:lnTo>
                    <a:lnTo>
                      <a:pt x="11" y="45"/>
                    </a:lnTo>
                    <a:lnTo>
                      <a:pt x="0" y="34"/>
                    </a:lnTo>
                    <a:lnTo>
                      <a:pt x="34" y="0"/>
                    </a:lnTo>
                    <a:close/>
                    <a:moveTo>
                      <a:pt x="244" y="92"/>
                    </a:moveTo>
                    <a:lnTo>
                      <a:pt x="248" y="94"/>
                    </a:lnTo>
                    <a:lnTo>
                      <a:pt x="258" y="104"/>
                    </a:lnTo>
                    <a:cubicBezTo>
                      <a:pt x="268" y="114"/>
                      <a:pt x="268" y="129"/>
                      <a:pt x="258" y="138"/>
                    </a:cubicBezTo>
                    <a:cubicBezTo>
                      <a:pt x="249" y="148"/>
                      <a:pt x="234" y="148"/>
                      <a:pt x="224" y="138"/>
                    </a:cubicBezTo>
                    <a:lnTo>
                      <a:pt x="216" y="130"/>
                    </a:lnTo>
                    <a:lnTo>
                      <a:pt x="223" y="135"/>
                    </a:lnTo>
                    <a:lnTo>
                      <a:pt x="222" y="135"/>
                    </a:lnTo>
                    <a:cubicBezTo>
                      <a:pt x="210" y="129"/>
                      <a:pt x="206" y="114"/>
                      <a:pt x="212" y="102"/>
                    </a:cubicBezTo>
                    <a:cubicBezTo>
                      <a:pt x="218" y="91"/>
                      <a:pt x="232" y="86"/>
                      <a:pt x="244" y="92"/>
                    </a:cubicBezTo>
                    <a:close/>
                    <a:moveTo>
                      <a:pt x="252" y="100"/>
                    </a:moveTo>
                    <a:lnTo>
                      <a:pt x="268" y="108"/>
                    </a:lnTo>
                    <a:lnTo>
                      <a:pt x="263" y="106"/>
                    </a:lnTo>
                    <a:lnTo>
                      <a:pt x="298" y="115"/>
                    </a:lnTo>
                    <a:lnTo>
                      <a:pt x="316" y="124"/>
                    </a:lnTo>
                    <a:lnTo>
                      <a:pt x="314" y="123"/>
                    </a:lnTo>
                    <a:lnTo>
                      <a:pt x="329" y="129"/>
                    </a:lnTo>
                    <a:cubicBezTo>
                      <a:pt x="341" y="134"/>
                      <a:pt x="347" y="148"/>
                      <a:pt x="342" y="160"/>
                    </a:cubicBezTo>
                    <a:cubicBezTo>
                      <a:pt x="337" y="172"/>
                      <a:pt x="323" y="178"/>
                      <a:pt x="311" y="173"/>
                    </a:cubicBezTo>
                    <a:lnTo>
                      <a:pt x="296" y="167"/>
                    </a:lnTo>
                    <a:lnTo>
                      <a:pt x="279" y="159"/>
                    </a:lnTo>
                    <a:lnTo>
                      <a:pt x="284" y="161"/>
                    </a:lnTo>
                    <a:lnTo>
                      <a:pt x="249" y="152"/>
                    </a:lnTo>
                    <a:lnTo>
                      <a:pt x="231" y="143"/>
                    </a:lnTo>
                    <a:cubicBezTo>
                      <a:pt x="219" y="137"/>
                      <a:pt x="214" y="123"/>
                      <a:pt x="220" y="111"/>
                    </a:cubicBezTo>
                    <a:cubicBezTo>
                      <a:pt x="226" y="99"/>
                      <a:pt x="240" y="94"/>
                      <a:pt x="252" y="100"/>
                    </a:cubicBezTo>
                    <a:close/>
                    <a:moveTo>
                      <a:pt x="461" y="189"/>
                    </a:moveTo>
                    <a:lnTo>
                      <a:pt x="461" y="189"/>
                    </a:lnTo>
                    <a:lnTo>
                      <a:pt x="449" y="185"/>
                    </a:lnTo>
                    <a:lnTo>
                      <a:pt x="463" y="185"/>
                    </a:lnTo>
                    <a:lnTo>
                      <a:pt x="484" y="196"/>
                    </a:lnTo>
                    <a:lnTo>
                      <a:pt x="500" y="204"/>
                    </a:lnTo>
                    <a:lnTo>
                      <a:pt x="516" y="212"/>
                    </a:lnTo>
                    <a:lnTo>
                      <a:pt x="513" y="211"/>
                    </a:lnTo>
                    <a:lnTo>
                      <a:pt x="539" y="219"/>
                    </a:lnTo>
                    <a:lnTo>
                      <a:pt x="548" y="224"/>
                    </a:lnTo>
                    <a:cubicBezTo>
                      <a:pt x="560" y="230"/>
                      <a:pt x="565" y="244"/>
                      <a:pt x="559" y="256"/>
                    </a:cubicBezTo>
                    <a:cubicBezTo>
                      <a:pt x="553" y="268"/>
                      <a:pt x="539" y="273"/>
                      <a:pt x="527" y="267"/>
                    </a:cubicBezTo>
                    <a:lnTo>
                      <a:pt x="519" y="263"/>
                    </a:lnTo>
                    <a:lnTo>
                      <a:pt x="522" y="264"/>
                    </a:lnTo>
                    <a:lnTo>
                      <a:pt x="496" y="256"/>
                    </a:lnTo>
                    <a:lnTo>
                      <a:pt x="479" y="247"/>
                    </a:lnTo>
                    <a:lnTo>
                      <a:pt x="463" y="239"/>
                    </a:lnTo>
                    <a:lnTo>
                      <a:pt x="447" y="231"/>
                    </a:lnTo>
                    <a:lnTo>
                      <a:pt x="457" y="233"/>
                    </a:lnTo>
                    <a:lnTo>
                      <a:pt x="443" y="233"/>
                    </a:lnTo>
                    <a:lnTo>
                      <a:pt x="438" y="230"/>
                    </a:lnTo>
                    <a:cubicBezTo>
                      <a:pt x="426" y="224"/>
                      <a:pt x="422" y="209"/>
                      <a:pt x="429" y="198"/>
                    </a:cubicBezTo>
                    <a:cubicBezTo>
                      <a:pt x="435" y="186"/>
                      <a:pt x="450" y="182"/>
                      <a:pt x="461" y="189"/>
                    </a:cubicBezTo>
                    <a:close/>
                    <a:moveTo>
                      <a:pt x="675" y="281"/>
                    </a:moveTo>
                    <a:lnTo>
                      <a:pt x="683" y="283"/>
                    </a:lnTo>
                    <a:lnTo>
                      <a:pt x="700" y="292"/>
                    </a:lnTo>
                    <a:lnTo>
                      <a:pt x="695" y="290"/>
                    </a:lnTo>
                    <a:lnTo>
                      <a:pt x="730" y="299"/>
                    </a:lnTo>
                    <a:lnTo>
                      <a:pt x="749" y="308"/>
                    </a:lnTo>
                    <a:lnTo>
                      <a:pt x="768" y="320"/>
                    </a:lnTo>
                    <a:cubicBezTo>
                      <a:pt x="779" y="326"/>
                      <a:pt x="783" y="341"/>
                      <a:pt x="776" y="352"/>
                    </a:cubicBezTo>
                    <a:cubicBezTo>
                      <a:pt x="769" y="364"/>
                      <a:pt x="754" y="368"/>
                      <a:pt x="743" y="361"/>
                    </a:cubicBezTo>
                    <a:lnTo>
                      <a:pt x="725" y="350"/>
                    </a:lnTo>
                    <a:lnTo>
                      <a:pt x="727" y="351"/>
                    </a:lnTo>
                    <a:lnTo>
                      <a:pt x="711" y="343"/>
                    </a:lnTo>
                    <a:lnTo>
                      <a:pt x="716" y="345"/>
                    </a:lnTo>
                    <a:lnTo>
                      <a:pt x="681" y="336"/>
                    </a:lnTo>
                    <a:lnTo>
                      <a:pt x="663" y="327"/>
                    </a:lnTo>
                    <a:lnTo>
                      <a:pt x="666" y="328"/>
                    </a:lnTo>
                    <a:lnTo>
                      <a:pt x="660" y="326"/>
                    </a:lnTo>
                    <a:cubicBezTo>
                      <a:pt x="647" y="322"/>
                      <a:pt x="640" y="308"/>
                      <a:pt x="645" y="296"/>
                    </a:cubicBezTo>
                    <a:cubicBezTo>
                      <a:pt x="649" y="283"/>
                      <a:pt x="662" y="276"/>
                      <a:pt x="675" y="281"/>
                    </a:cubicBezTo>
                    <a:close/>
                    <a:moveTo>
                      <a:pt x="901" y="379"/>
                    </a:moveTo>
                    <a:lnTo>
                      <a:pt x="906" y="384"/>
                    </a:lnTo>
                    <a:lnTo>
                      <a:pt x="900" y="380"/>
                    </a:lnTo>
                    <a:lnTo>
                      <a:pt x="916" y="388"/>
                    </a:lnTo>
                    <a:lnTo>
                      <a:pt x="905" y="385"/>
                    </a:lnTo>
                    <a:lnTo>
                      <a:pt x="927" y="385"/>
                    </a:lnTo>
                    <a:lnTo>
                      <a:pt x="950" y="397"/>
                    </a:lnTo>
                    <a:lnTo>
                      <a:pt x="975" y="413"/>
                    </a:lnTo>
                    <a:lnTo>
                      <a:pt x="961" y="409"/>
                    </a:lnTo>
                    <a:lnTo>
                      <a:pt x="970" y="409"/>
                    </a:lnTo>
                    <a:cubicBezTo>
                      <a:pt x="983" y="409"/>
                      <a:pt x="994" y="420"/>
                      <a:pt x="994" y="433"/>
                    </a:cubicBezTo>
                    <a:cubicBezTo>
                      <a:pt x="994" y="447"/>
                      <a:pt x="983" y="457"/>
                      <a:pt x="970" y="457"/>
                    </a:cubicBezTo>
                    <a:lnTo>
                      <a:pt x="954" y="457"/>
                    </a:lnTo>
                    <a:lnTo>
                      <a:pt x="924" y="437"/>
                    </a:lnTo>
                    <a:lnTo>
                      <a:pt x="927" y="439"/>
                    </a:lnTo>
                    <a:lnTo>
                      <a:pt x="911" y="431"/>
                    </a:lnTo>
                    <a:lnTo>
                      <a:pt x="921" y="433"/>
                    </a:lnTo>
                    <a:lnTo>
                      <a:pt x="900" y="433"/>
                    </a:lnTo>
                    <a:lnTo>
                      <a:pt x="875" y="421"/>
                    </a:lnTo>
                    <a:lnTo>
                      <a:pt x="867" y="413"/>
                    </a:lnTo>
                    <a:cubicBezTo>
                      <a:pt x="858" y="404"/>
                      <a:pt x="858" y="389"/>
                      <a:pt x="867" y="379"/>
                    </a:cubicBezTo>
                    <a:cubicBezTo>
                      <a:pt x="877" y="370"/>
                      <a:pt x="892" y="370"/>
                      <a:pt x="901" y="379"/>
                    </a:cubicBezTo>
                    <a:close/>
                    <a:moveTo>
                      <a:pt x="1113" y="473"/>
                    </a:moveTo>
                    <a:lnTo>
                      <a:pt x="1119" y="478"/>
                    </a:lnTo>
                    <a:lnTo>
                      <a:pt x="1105" y="473"/>
                    </a:lnTo>
                    <a:lnTo>
                      <a:pt x="1121" y="473"/>
                    </a:lnTo>
                    <a:cubicBezTo>
                      <a:pt x="1135" y="473"/>
                      <a:pt x="1145" y="484"/>
                      <a:pt x="1145" y="497"/>
                    </a:cubicBezTo>
                    <a:cubicBezTo>
                      <a:pt x="1145" y="511"/>
                      <a:pt x="1135" y="521"/>
                      <a:pt x="1121" y="521"/>
                    </a:cubicBezTo>
                    <a:lnTo>
                      <a:pt x="1098" y="521"/>
                    </a:lnTo>
                    <a:lnTo>
                      <a:pt x="1086" y="513"/>
                    </a:lnTo>
                    <a:cubicBezTo>
                      <a:pt x="1075" y="506"/>
                      <a:pt x="1072" y="491"/>
                      <a:pt x="1079" y="480"/>
                    </a:cubicBezTo>
                    <a:cubicBezTo>
                      <a:pt x="1087" y="469"/>
                      <a:pt x="1102" y="466"/>
                      <a:pt x="1113" y="473"/>
                    </a:cubicBezTo>
                    <a:close/>
                    <a:moveTo>
                      <a:pt x="1132" y="476"/>
                    </a:moveTo>
                    <a:lnTo>
                      <a:pt x="1148" y="484"/>
                    </a:lnTo>
                    <a:lnTo>
                      <a:pt x="1164" y="492"/>
                    </a:lnTo>
                    <a:lnTo>
                      <a:pt x="1180" y="500"/>
                    </a:lnTo>
                    <a:lnTo>
                      <a:pt x="1178" y="499"/>
                    </a:lnTo>
                    <a:lnTo>
                      <a:pt x="1196" y="506"/>
                    </a:lnTo>
                    <a:cubicBezTo>
                      <a:pt x="1208" y="511"/>
                      <a:pt x="1214" y="525"/>
                      <a:pt x="1209" y="537"/>
                    </a:cubicBezTo>
                    <a:cubicBezTo>
                      <a:pt x="1205" y="550"/>
                      <a:pt x="1191" y="556"/>
                      <a:pt x="1178" y="551"/>
                    </a:cubicBezTo>
                    <a:lnTo>
                      <a:pt x="1160" y="543"/>
                    </a:lnTo>
                    <a:lnTo>
                      <a:pt x="1143" y="535"/>
                    </a:lnTo>
                    <a:lnTo>
                      <a:pt x="1127" y="527"/>
                    </a:lnTo>
                    <a:lnTo>
                      <a:pt x="1111" y="519"/>
                    </a:lnTo>
                    <a:cubicBezTo>
                      <a:pt x="1099" y="513"/>
                      <a:pt x="1094" y="499"/>
                      <a:pt x="1100" y="487"/>
                    </a:cubicBezTo>
                    <a:cubicBezTo>
                      <a:pt x="1106" y="475"/>
                      <a:pt x="1120" y="470"/>
                      <a:pt x="1132" y="476"/>
                    </a:cubicBezTo>
                    <a:close/>
                    <a:moveTo>
                      <a:pt x="1332" y="561"/>
                    </a:moveTo>
                    <a:lnTo>
                      <a:pt x="1351" y="573"/>
                    </a:lnTo>
                    <a:lnTo>
                      <a:pt x="1348" y="572"/>
                    </a:lnTo>
                    <a:lnTo>
                      <a:pt x="1364" y="580"/>
                    </a:lnTo>
                    <a:cubicBezTo>
                      <a:pt x="1376" y="586"/>
                      <a:pt x="1381" y="600"/>
                      <a:pt x="1375" y="612"/>
                    </a:cubicBezTo>
                    <a:cubicBezTo>
                      <a:pt x="1369" y="624"/>
                      <a:pt x="1355" y="629"/>
                      <a:pt x="1343" y="623"/>
                    </a:cubicBezTo>
                    <a:lnTo>
                      <a:pt x="1325" y="614"/>
                    </a:lnTo>
                    <a:lnTo>
                      <a:pt x="1306" y="601"/>
                    </a:lnTo>
                    <a:cubicBezTo>
                      <a:pt x="1295" y="594"/>
                      <a:pt x="1292" y="579"/>
                      <a:pt x="1299" y="568"/>
                    </a:cubicBezTo>
                    <a:cubicBezTo>
                      <a:pt x="1306" y="557"/>
                      <a:pt x="1321" y="554"/>
                      <a:pt x="1332" y="561"/>
                    </a:cubicBezTo>
                    <a:close/>
                    <a:moveTo>
                      <a:pt x="1364" y="580"/>
                    </a:moveTo>
                    <a:lnTo>
                      <a:pt x="1380" y="588"/>
                    </a:lnTo>
                    <a:lnTo>
                      <a:pt x="1377" y="587"/>
                    </a:lnTo>
                    <a:lnTo>
                      <a:pt x="1403" y="595"/>
                    </a:lnTo>
                    <a:lnTo>
                      <a:pt x="1415" y="602"/>
                    </a:lnTo>
                    <a:cubicBezTo>
                      <a:pt x="1427" y="608"/>
                      <a:pt x="1432" y="622"/>
                      <a:pt x="1426" y="634"/>
                    </a:cubicBezTo>
                    <a:cubicBezTo>
                      <a:pt x="1420" y="646"/>
                      <a:pt x="1406" y="651"/>
                      <a:pt x="1394" y="645"/>
                    </a:cubicBezTo>
                    <a:lnTo>
                      <a:pt x="1383" y="639"/>
                    </a:lnTo>
                    <a:lnTo>
                      <a:pt x="1386" y="640"/>
                    </a:lnTo>
                    <a:lnTo>
                      <a:pt x="1360" y="632"/>
                    </a:lnTo>
                    <a:lnTo>
                      <a:pt x="1343" y="623"/>
                    </a:lnTo>
                    <a:cubicBezTo>
                      <a:pt x="1331" y="617"/>
                      <a:pt x="1326" y="603"/>
                      <a:pt x="1332" y="591"/>
                    </a:cubicBezTo>
                    <a:cubicBezTo>
                      <a:pt x="1338" y="579"/>
                      <a:pt x="1352" y="574"/>
                      <a:pt x="1364" y="580"/>
                    </a:cubicBezTo>
                    <a:close/>
                    <a:moveTo>
                      <a:pt x="1547" y="659"/>
                    </a:moveTo>
                    <a:lnTo>
                      <a:pt x="1551" y="662"/>
                    </a:lnTo>
                    <a:lnTo>
                      <a:pt x="1548" y="660"/>
                    </a:lnTo>
                    <a:lnTo>
                      <a:pt x="1564" y="668"/>
                    </a:lnTo>
                    <a:lnTo>
                      <a:pt x="1553" y="665"/>
                    </a:lnTo>
                    <a:lnTo>
                      <a:pt x="1575" y="665"/>
                    </a:lnTo>
                    <a:lnTo>
                      <a:pt x="1596" y="676"/>
                    </a:lnTo>
                    <a:cubicBezTo>
                      <a:pt x="1608" y="682"/>
                      <a:pt x="1613" y="696"/>
                      <a:pt x="1607" y="708"/>
                    </a:cubicBezTo>
                    <a:cubicBezTo>
                      <a:pt x="1601" y="720"/>
                      <a:pt x="1587" y="725"/>
                      <a:pt x="1575" y="719"/>
                    </a:cubicBezTo>
                    <a:lnTo>
                      <a:pt x="1559" y="711"/>
                    </a:lnTo>
                    <a:lnTo>
                      <a:pt x="1569" y="713"/>
                    </a:lnTo>
                    <a:lnTo>
                      <a:pt x="1548" y="713"/>
                    </a:lnTo>
                    <a:lnTo>
                      <a:pt x="1525" y="702"/>
                    </a:lnTo>
                    <a:lnTo>
                      <a:pt x="1521" y="699"/>
                    </a:lnTo>
                    <a:cubicBezTo>
                      <a:pt x="1510" y="692"/>
                      <a:pt x="1507" y="677"/>
                      <a:pt x="1514" y="666"/>
                    </a:cubicBezTo>
                    <a:cubicBezTo>
                      <a:pt x="1521" y="655"/>
                      <a:pt x="1536" y="652"/>
                      <a:pt x="1547" y="659"/>
                    </a:cubicBezTo>
                    <a:close/>
                    <a:moveTo>
                      <a:pt x="1596" y="676"/>
                    </a:moveTo>
                    <a:lnTo>
                      <a:pt x="1612" y="684"/>
                    </a:lnTo>
                    <a:lnTo>
                      <a:pt x="1610" y="683"/>
                    </a:lnTo>
                    <a:lnTo>
                      <a:pt x="1631" y="691"/>
                    </a:lnTo>
                    <a:cubicBezTo>
                      <a:pt x="1643" y="696"/>
                      <a:pt x="1649" y="710"/>
                      <a:pt x="1644" y="723"/>
                    </a:cubicBezTo>
                    <a:cubicBezTo>
                      <a:pt x="1639" y="735"/>
                      <a:pt x="1626" y="741"/>
                      <a:pt x="1613" y="736"/>
                    </a:cubicBezTo>
                    <a:lnTo>
                      <a:pt x="1592" y="727"/>
                    </a:lnTo>
                    <a:lnTo>
                      <a:pt x="1575" y="719"/>
                    </a:lnTo>
                    <a:cubicBezTo>
                      <a:pt x="1563" y="713"/>
                      <a:pt x="1558" y="699"/>
                      <a:pt x="1564" y="687"/>
                    </a:cubicBezTo>
                    <a:cubicBezTo>
                      <a:pt x="1570" y="675"/>
                      <a:pt x="1584" y="670"/>
                      <a:pt x="1596" y="676"/>
                    </a:cubicBezTo>
                    <a:close/>
                    <a:moveTo>
                      <a:pt x="1762" y="750"/>
                    </a:moveTo>
                    <a:lnTo>
                      <a:pt x="1795" y="764"/>
                    </a:lnTo>
                    <a:lnTo>
                      <a:pt x="1812" y="772"/>
                    </a:lnTo>
                    <a:lnTo>
                      <a:pt x="1807" y="770"/>
                    </a:lnTo>
                    <a:lnTo>
                      <a:pt x="1846" y="780"/>
                    </a:lnTo>
                    <a:lnTo>
                      <a:pt x="1857" y="791"/>
                    </a:lnTo>
                    <a:cubicBezTo>
                      <a:pt x="1867" y="801"/>
                      <a:pt x="1867" y="816"/>
                      <a:pt x="1857" y="825"/>
                    </a:cubicBezTo>
                    <a:cubicBezTo>
                      <a:pt x="1848" y="835"/>
                      <a:pt x="1833" y="835"/>
                      <a:pt x="1823" y="825"/>
                    </a:cubicBezTo>
                    <a:lnTo>
                      <a:pt x="1816" y="818"/>
                    </a:lnTo>
                    <a:lnTo>
                      <a:pt x="1828" y="825"/>
                    </a:lnTo>
                    <a:lnTo>
                      <a:pt x="1793" y="816"/>
                    </a:lnTo>
                    <a:lnTo>
                      <a:pt x="1775" y="807"/>
                    </a:lnTo>
                    <a:lnTo>
                      <a:pt x="1777" y="808"/>
                    </a:lnTo>
                    <a:lnTo>
                      <a:pt x="1744" y="795"/>
                    </a:lnTo>
                    <a:cubicBezTo>
                      <a:pt x="1732" y="790"/>
                      <a:pt x="1726" y="776"/>
                      <a:pt x="1730" y="763"/>
                    </a:cubicBezTo>
                    <a:cubicBezTo>
                      <a:pt x="1735" y="751"/>
                      <a:pt x="1749" y="745"/>
                      <a:pt x="1762" y="750"/>
                    </a:cubicBezTo>
                    <a:close/>
                    <a:moveTo>
                      <a:pt x="1976" y="840"/>
                    </a:moveTo>
                    <a:lnTo>
                      <a:pt x="1990" y="844"/>
                    </a:lnTo>
                    <a:lnTo>
                      <a:pt x="2002" y="856"/>
                    </a:lnTo>
                    <a:lnTo>
                      <a:pt x="1996" y="852"/>
                    </a:lnTo>
                    <a:lnTo>
                      <a:pt x="2012" y="860"/>
                    </a:lnTo>
                    <a:lnTo>
                      <a:pt x="2028" y="868"/>
                    </a:lnTo>
                    <a:cubicBezTo>
                      <a:pt x="2040" y="874"/>
                      <a:pt x="2045" y="888"/>
                      <a:pt x="2039" y="900"/>
                    </a:cubicBezTo>
                    <a:cubicBezTo>
                      <a:pt x="2033" y="912"/>
                      <a:pt x="2019" y="917"/>
                      <a:pt x="2007" y="911"/>
                    </a:cubicBezTo>
                    <a:lnTo>
                      <a:pt x="1991" y="903"/>
                    </a:lnTo>
                    <a:lnTo>
                      <a:pt x="1971" y="893"/>
                    </a:lnTo>
                    <a:lnTo>
                      <a:pt x="1960" y="882"/>
                    </a:lnTo>
                    <a:lnTo>
                      <a:pt x="1972" y="889"/>
                    </a:lnTo>
                    <a:lnTo>
                      <a:pt x="1965" y="887"/>
                    </a:lnTo>
                    <a:cubicBezTo>
                      <a:pt x="1952" y="884"/>
                      <a:pt x="1944" y="871"/>
                      <a:pt x="1947" y="858"/>
                    </a:cubicBezTo>
                    <a:cubicBezTo>
                      <a:pt x="1950" y="845"/>
                      <a:pt x="1963" y="837"/>
                      <a:pt x="1976" y="840"/>
                    </a:cubicBezTo>
                    <a:close/>
                    <a:moveTo>
                      <a:pt x="2017" y="865"/>
                    </a:moveTo>
                    <a:lnTo>
                      <a:pt x="2040" y="865"/>
                    </a:lnTo>
                    <a:lnTo>
                      <a:pt x="2068" y="882"/>
                    </a:lnTo>
                    <a:cubicBezTo>
                      <a:pt x="2079" y="889"/>
                      <a:pt x="2083" y="904"/>
                      <a:pt x="2076" y="915"/>
                    </a:cubicBezTo>
                    <a:cubicBezTo>
                      <a:pt x="2069" y="926"/>
                      <a:pt x="2055" y="930"/>
                      <a:pt x="2043" y="923"/>
                    </a:cubicBezTo>
                    <a:lnTo>
                      <a:pt x="2021" y="910"/>
                    </a:lnTo>
                    <a:lnTo>
                      <a:pt x="2033" y="913"/>
                    </a:lnTo>
                    <a:lnTo>
                      <a:pt x="2017" y="913"/>
                    </a:lnTo>
                    <a:cubicBezTo>
                      <a:pt x="2004" y="913"/>
                      <a:pt x="1993" y="903"/>
                      <a:pt x="1993" y="889"/>
                    </a:cubicBezTo>
                    <a:cubicBezTo>
                      <a:pt x="1993" y="876"/>
                      <a:pt x="2004" y="865"/>
                      <a:pt x="2017" y="865"/>
                    </a:cubicBezTo>
                    <a:close/>
                    <a:moveTo>
                      <a:pt x="2195" y="935"/>
                    </a:moveTo>
                    <a:lnTo>
                      <a:pt x="2227" y="948"/>
                    </a:lnTo>
                    <a:lnTo>
                      <a:pt x="2244" y="956"/>
                    </a:lnTo>
                    <a:cubicBezTo>
                      <a:pt x="2256" y="962"/>
                      <a:pt x="2261" y="976"/>
                      <a:pt x="2255" y="988"/>
                    </a:cubicBezTo>
                    <a:cubicBezTo>
                      <a:pt x="2249" y="1000"/>
                      <a:pt x="2235" y="1005"/>
                      <a:pt x="2223" y="999"/>
                    </a:cubicBezTo>
                    <a:lnTo>
                      <a:pt x="2207" y="991"/>
                    </a:lnTo>
                    <a:lnTo>
                      <a:pt x="2209" y="992"/>
                    </a:lnTo>
                    <a:lnTo>
                      <a:pt x="2177" y="979"/>
                    </a:lnTo>
                    <a:cubicBezTo>
                      <a:pt x="2165" y="974"/>
                      <a:pt x="2159" y="960"/>
                      <a:pt x="2164" y="948"/>
                    </a:cubicBezTo>
                    <a:cubicBezTo>
                      <a:pt x="2169" y="936"/>
                      <a:pt x="2183" y="930"/>
                      <a:pt x="2195" y="935"/>
                    </a:cubicBezTo>
                    <a:close/>
                    <a:moveTo>
                      <a:pt x="2244" y="956"/>
                    </a:moveTo>
                    <a:lnTo>
                      <a:pt x="2260" y="964"/>
                    </a:lnTo>
                    <a:lnTo>
                      <a:pt x="2280" y="974"/>
                    </a:lnTo>
                    <a:lnTo>
                      <a:pt x="2288" y="982"/>
                    </a:lnTo>
                    <a:cubicBezTo>
                      <a:pt x="2298" y="992"/>
                      <a:pt x="2298" y="1007"/>
                      <a:pt x="2288" y="1016"/>
                    </a:cubicBezTo>
                    <a:cubicBezTo>
                      <a:pt x="2279" y="1026"/>
                      <a:pt x="2264" y="1026"/>
                      <a:pt x="2254" y="1016"/>
                    </a:cubicBezTo>
                    <a:lnTo>
                      <a:pt x="2248" y="1010"/>
                    </a:lnTo>
                    <a:lnTo>
                      <a:pt x="2255" y="1015"/>
                    </a:lnTo>
                    <a:lnTo>
                      <a:pt x="2239" y="1007"/>
                    </a:lnTo>
                    <a:lnTo>
                      <a:pt x="2223" y="999"/>
                    </a:lnTo>
                    <a:cubicBezTo>
                      <a:pt x="2211" y="993"/>
                      <a:pt x="2206" y="979"/>
                      <a:pt x="2212" y="967"/>
                    </a:cubicBezTo>
                    <a:cubicBezTo>
                      <a:pt x="2218" y="955"/>
                      <a:pt x="2232" y="950"/>
                      <a:pt x="2244" y="956"/>
                    </a:cubicBezTo>
                    <a:close/>
                    <a:moveTo>
                      <a:pt x="2412" y="1032"/>
                    </a:moveTo>
                    <a:lnTo>
                      <a:pt x="2420" y="1036"/>
                    </a:lnTo>
                    <a:lnTo>
                      <a:pt x="2409" y="1033"/>
                    </a:lnTo>
                    <a:lnTo>
                      <a:pt x="2423" y="1033"/>
                    </a:lnTo>
                    <a:lnTo>
                      <a:pt x="2460" y="1052"/>
                    </a:lnTo>
                    <a:lnTo>
                      <a:pt x="2476" y="1060"/>
                    </a:lnTo>
                    <a:lnTo>
                      <a:pt x="2474" y="1059"/>
                    </a:lnTo>
                    <a:lnTo>
                      <a:pt x="2498" y="1069"/>
                    </a:lnTo>
                    <a:cubicBezTo>
                      <a:pt x="2511" y="1074"/>
                      <a:pt x="2517" y="1088"/>
                      <a:pt x="2512" y="1100"/>
                    </a:cubicBezTo>
                    <a:cubicBezTo>
                      <a:pt x="2507" y="1112"/>
                      <a:pt x="2493" y="1118"/>
                      <a:pt x="2480" y="1113"/>
                    </a:cubicBezTo>
                    <a:lnTo>
                      <a:pt x="2456" y="1103"/>
                    </a:lnTo>
                    <a:lnTo>
                      <a:pt x="2439" y="1095"/>
                    </a:lnTo>
                    <a:lnTo>
                      <a:pt x="2407" y="1079"/>
                    </a:lnTo>
                    <a:lnTo>
                      <a:pt x="2417" y="1081"/>
                    </a:lnTo>
                    <a:lnTo>
                      <a:pt x="2404" y="1081"/>
                    </a:lnTo>
                    <a:lnTo>
                      <a:pt x="2391" y="1075"/>
                    </a:lnTo>
                    <a:cubicBezTo>
                      <a:pt x="2379" y="1069"/>
                      <a:pt x="2374" y="1055"/>
                      <a:pt x="2380" y="1043"/>
                    </a:cubicBezTo>
                    <a:cubicBezTo>
                      <a:pt x="2386" y="1031"/>
                      <a:pt x="2401" y="1026"/>
                      <a:pt x="2412" y="1032"/>
                    </a:cubicBezTo>
                    <a:close/>
                    <a:moveTo>
                      <a:pt x="2628" y="1127"/>
                    </a:moveTo>
                    <a:lnTo>
                      <a:pt x="2659" y="1140"/>
                    </a:lnTo>
                    <a:lnTo>
                      <a:pt x="2676" y="1148"/>
                    </a:lnTo>
                    <a:lnTo>
                      <a:pt x="2665" y="1145"/>
                    </a:lnTo>
                    <a:lnTo>
                      <a:pt x="2687" y="1145"/>
                    </a:lnTo>
                    <a:lnTo>
                      <a:pt x="2708" y="1156"/>
                    </a:lnTo>
                    <a:cubicBezTo>
                      <a:pt x="2720" y="1162"/>
                      <a:pt x="2725" y="1176"/>
                      <a:pt x="2719" y="1188"/>
                    </a:cubicBezTo>
                    <a:cubicBezTo>
                      <a:pt x="2713" y="1200"/>
                      <a:pt x="2699" y="1205"/>
                      <a:pt x="2687" y="1199"/>
                    </a:cubicBezTo>
                    <a:lnTo>
                      <a:pt x="2671" y="1191"/>
                    </a:lnTo>
                    <a:lnTo>
                      <a:pt x="2681" y="1193"/>
                    </a:lnTo>
                    <a:lnTo>
                      <a:pt x="2660" y="1193"/>
                    </a:lnTo>
                    <a:lnTo>
                      <a:pt x="2639" y="1183"/>
                    </a:lnTo>
                    <a:lnTo>
                      <a:pt x="2641" y="1184"/>
                    </a:lnTo>
                    <a:lnTo>
                      <a:pt x="2611" y="1172"/>
                    </a:lnTo>
                    <a:cubicBezTo>
                      <a:pt x="2598" y="1167"/>
                      <a:pt x="2592" y="1153"/>
                      <a:pt x="2597" y="1141"/>
                    </a:cubicBezTo>
                    <a:cubicBezTo>
                      <a:pt x="2602" y="1128"/>
                      <a:pt x="2616" y="1122"/>
                      <a:pt x="2628" y="1127"/>
                    </a:cubicBezTo>
                    <a:close/>
                    <a:moveTo>
                      <a:pt x="2714" y="1160"/>
                    </a:moveTo>
                    <a:lnTo>
                      <a:pt x="2722" y="1168"/>
                    </a:lnTo>
                    <a:lnTo>
                      <a:pt x="2716" y="1164"/>
                    </a:lnTo>
                    <a:lnTo>
                      <a:pt x="2717" y="1164"/>
                    </a:lnTo>
                    <a:cubicBezTo>
                      <a:pt x="2729" y="1170"/>
                      <a:pt x="2733" y="1185"/>
                      <a:pt x="2727" y="1196"/>
                    </a:cubicBezTo>
                    <a:cubicBezTo>
                      <a:pt x="2722" y="1208"/>
                      <a:pt x="2707" y="1213"/>
                      <a:pt x="2695" y="1207"/>
                    </a:cubicBezTo>
                    <a:lnTo>
                      <a:pt x="2691" y="1205"/>
                    </a:lnTo>
                    <a:lnTo>
                      <a:pt x="2680" y="1194"/>
                    </a:lnTo>
                    <a:cubicBezTo>
                      <a:pt x="2671" y="1185"/>
                      <a:pt x="2671" y="1170"/>
                      <a:pt x="2680" y="1160"/>
                    </a:cubicBezTo>
                    <a:cubicBezTo>
                      <a:pt x="2690" y="1151"/>
                      <a:pt x="2705" y="1151"/>
                      <a:pt x="2714" y="1160"/>
                    </a:cubicBezTo>
                    <a:close/>
                    <a:moveTo>
                      <a:pt x="2847" y="1217"/>
                    </a:moveTo>
                    <a:lnTo>
                      <a:pt x="2856" y="1222"/>
                    </a:lnTo>
                    <a:lnTo>
                      <a:pt x="2866" y="1232"/>
                    </a:lnTo>
                    <a:lnTo>
                      <a:pt x="2855" y="1226"/>
                    </a:lnTo>
                    <a:lnTo>
                      <a:pt x="2890" y="1235"/>
                    </a:lnTo>
                    <a:lnTo>
                      <a:pt x="2908" y="1244"/>
                    </a:lnTo>
                    <a:cubicBezTo>
                      <a:pt x="2920" y="1250"/>
                      <a:pt x="2925" y="1264"/>
                      <a:pt x="2919" y="1276"/>
                    </a:cubicBezTo>
                    <a:cubicBezTo>
                      <a:pt x="2913" y="1288"/>
                      <a:pt x="2899" y="1293"/>
                      <a:pt x="2887" y="1287"/>
                    </a:cubicBezTo>
                    <a:lnTo>
                      <a:pt x="2871" y="1279"/>
                    </a:lnTo>
                    <a:lnTo>
                      <a:pt x="2876" y="1281"/>
                    </a:lnTo>
                    <a:lnTo>
                      <a:pt x="2837" y="1271"/>
                    </a:lnTo>
                    <a:lnTo>
                      <a:pt x="2824" y="1258"/>
                    </a:lnTo>
                    <a:lnTo>
                      <a:pt x="2831" y="1263"/>
                    </a:lnTo>
                    <a:lnTo>
                      <a:pt x="2826" y="1260"/>
                    </a:lnTo>
                    <a:cubicBezTo>
                      <a:pt x="2814" y="1254"/>
                      <a:pt x="2809" y="1240"/>
                      <a:pt x="2815" y="1228"/>
                    </a:cubicBezTo>
                    <a:cubicBezTo>
                      <a:pt x="2821" y="1216"/>
                      <a:pt x="2835" y="1212"/>
                      <a:pt x="2847" y="1217"/>
                    </a:cubicBezTo>
                    <a:close/>
                    <a:moveTo>
                      <a:pt x="2908" y="1244"/>
                    </a:moveTo>
                    <a:lnTo>
                      <a:pt x="2924" y="1252"/>
                    </a:lnTo>
                    <a:lnTo>
                      <a:pt x="2921" y="1251"/>
                    </a:lnTo>
                    <a:lnTo>
                      <a:pt x="2931" y="1254"/>
                    </a:lnTo>
                    <a:cubicBezTo>
                      <a:pt x="2943" y="1258"/>
                      <a:pt x="2950" y="1272"/>
                      <a:pt x="2946" y="1284"/>
                    </a:cubicBezTo>
                    <a:cubicBezTo>
                      <a:pt x="2942" y="1297"/>
                      <a:pt x="2928" y="1304"/>
                      <a:pt x="2916" y="1299"/>
                    </a:cubicBezTo>
                    <a:lnTo>
                      <a:pt x="2904" y="1296"/>
                    </a:lnTo>
                    <a:lnTo>
                      <a:pt x="2887" y="1287"/>
                    </a:lnTo>
                    <a:cubicBezTo>
                      <a:pt x="2875" y="1281"/>
                      <a:pt x="2870" y="1267"/>
                      <a:pt x="2876" y="1255"/>
                    </a:cubicBezTo>
                    <a:cubicBezTo>
                      <a:pt x="2882" y="1243"/>
                      <a:pt x="2896" y="1238"/>
                      <a:pt x="2908" y="1244"/>
                    </a:cubicBezTo>
                    <a:close/>
                    <a:moveTo>
                      <a:pt x="3062" y="1312"/>
                    </a:moveTo>
                    <a:lnTo>
                      <a:pt x="3091" y="1324"/>
                    </a:lnTo>
                    <a:lnTo>
                      <a:pt x="3108" y="1332"/>
                    </a:lnTo>
                    <a:lnTo>
                      <a:pt x="3124" y="1340"/>
                    </a:lnTo>
                    <a:lnTo>
                      <a:pt x="3140" y="1348"/>
                    </a:lnTo>
                    <a:cubicBezTo>
                      <a:pt x="3152" y="1354"/>
                      <a:pt x="3157" y="1368"/>
                      <a:pt x="3151" y="1380"/>
                    </a:cubicBezTo>
                    <a:cubicBezTo>
                      <a:pt x="3145" y="1392"/>
                      <a:pt x="3131" y="1397"/>
                      <a:pt x="3119" y="1391"/>
                    </a:cubicBezTo>
                    <a:lnTo>
                      <a:pt x="3103" y="1383"/>
                    </a:lnTo>
                    <a:lnTo>
                      <a:pt x="3087" y="1375"/>
                    </a:lnTo>
                    <a:lnTo>
                      <a:pt x="3071" y="1367"/>
                    </a:lnTo>
                    <a:lnTo>
                      <a:pt x="3073" y="1368"/>
                    </a:lnTo>
                    <a:lnTo>
                      <a:pt x="3044" y="1356"/>
                    </a:lnTo>
                    <a:cubicBezTo>
                      <a:pt x="3032" y="1351"/>
                      <a:pt x="3026" y="1337"/>
                      <a:pt x="3030" y="1325"/>
                    </a:cubicBezTo>
                    <a:cubicBezTo>
                      <a:pt x="3035" y="1313"/>
                      <a:pt x="3049" y="1307"/>
                      <a:pt x="3062" y="1312"/>
                    </a:cubicBezTo>
                    <a:close/>
                    <a:moveTo>
                      <a:pt x="3129" y="1345"/>
                    </a:moveTo>
                    <a:lnTo>
                      <a:pt x="3143" y="1345"/>
                    </a:lnTo>
                    <a:lnTo>
                      <a:pt x="3151" y="1350"/>
                    </a:lnTo>
                    <a:cubicBezTo>
                      <a:pt x="3163" y="1355"/>
                      <a:pt x="3168" y="1370"/>
                      <a:pt x="3162" y="1382"/>
                    </a:cubicBezTo>
                    <a:cubicBezTo>
                      <a:pt x="3156" y="1394"/>
                      <a:pt x="3142" y="1398"/>
                      <a:pt x="3130" y="1392"/>
                    </a:cubicBezTo>
                    <a:lnTo>
                      <a:pt x="3127" y="1391"/>
                    </a:lnTo>
                    <a:lnTo>
                      <a:pt x="3137" y="1393"/>
                    </a:lnTo>
                    <a:lnTo>
                      <a:pt x="3129" y="1393"/>
                    </a:lnTo>
                    <a:cubicBezTo>
                      <a:pt x="3116" y="1393"/>
                      <a:pt x="3105" y="1383"/>
                      <a:pt x="3105" y="1369"/>
                    </a:cubicBezTo>
                    <a:cubicBezTo>
                      <a:pt x="3105" y="1356"/>
                      <a:pt x="3116" y="1345"/>
                      <a:pt x="3129" y="1345"/>
                    </a:cubicBezTo>
                    <a:close/>
                    <a:moveTo>
                      <a:pt x="3279" y="1402"/>
                    </a:moveTo>
                    <a:lnTo>
                      <a:pt x="3282" y="1403"/>
                    </a:lnTo>
                    <a:lnTo>
                      <a:pt x="3302" y="1413"/>
                    </a:lnTo>
                    <a:lnTo>
                      <a:pt x="3327" y="1429"/>
                    </a:lnTo>
                    <a:lnTo>
                      <a:pt x="3313" y="1425"/>
                    </a:lnTo>
                    <a:lnTo>
                      <a:pt x="3335" y="1425"/>
                    </a:lnTo>
                    <a:lnTo>
                      <a:pt x="3356" y="1436"/>
                    </a:lnTo>
                    <a:lnTo>
                      <a:pt x="3370" y="1443"/>
                    </a:lnTo>
                    <a:cubicBezTo>
                      <a:pt x="3382" y="1449"/>
                      <a:pt x="3386" y="1463"/>
                      <a:pt x="3380" y="1475"/>
                    </a:cubicBezTo>
                    <a:cubicBezTo>
                      <a:pt x="3375" y="1487"/>
                      <a:pt x="3360" y="1492"/>
                      <a:pt x="3348" y="1486"/>
                    </a:cubicBezTo>
                    <a:lnTo>
                      <a:pt x="3335" y="1479"/>
                    </a:lnTo>
                    <a:lnTo>
                      <a:pt x="3319" y="1471"/>
                    </a:lnTo>
                    <a:lnTo>
                      <a:pt x="3329" y="1473"/>
                    </a:lnTo>
                    <a:lnTo>
                      <a:pt x="3306" y="1473"/>
                    </a:lnTo>
                    <a:lnTo>
                      <a:pt x="3276" y="1453"/>
                    </a:lnTo>
                    <a:lnTo>
                      <a:pt x="3279" y="1455"/>
                    </a:lnTo>
                    <a:lnTo>
                      <a:pt x="3263" y="1447"/>
                    </a:lnTo>
                    <a:lnTo>
                      <a:pt x="3268" y="1449"/>
                    </a:lnTo>
                    <a:lnTo>
                      <a:pt x="3267" y="1449"/>
                    </a:lnTo>
                    <a:cubicBezTo>
                      <a:pt x="3255" y="1445"/>
                      <a:pt x="3247" y="1432"/>
                      <a:pt x="3250" y="1420"/>
                    </a:cubicBezTo>
                    <a:cubicBezTo>
                      <a:pt x="3253" y="1407"/>
                      <a:pt x="3266" y="1399"/>
                      <a:pt x="3279" y="1402"/>
                    </a:cubicBezTo>
                    <a:close/>
                    <a:moveTo>
                      <a:pt x="3501" y="1502"/>
                    </a:moveTo>
                    <a:lnTo>
                      <a:pt x="3526" y="1517"/>
                    </a:lnTo>
                    <a:lnTo>
                      <a:pt x="3513" y="1513"/>
                    </a:lnTo>
                    <a:lnTo>
                      <a:pt x="3535" y="1513"/>
                    </a:lnTo>
                    <a:lnTo>
                      <a:pt x="3572" y="1532"/>
                    </a:lnTo>
                    <a:lnTo>
                      <a:pt x="3586" y="1539"/>
                    </a:lnTo>
                    <a:cubicBezTo>
                      <a:pt x="3598" y="1545"/>
                      <a:pt x="3603" y="1559"/>
                      <a:pt x="3597" y="1571"/>
                    </a:cubicBezTo>
                    <a:cubicBezTo>
                      <a:pt x="3591" y="1583"/>
                      <a:pt x="3577" y="1588"/>
                      <a:pt x="3565" y="1582"/>
                    </a:cubicBezTo>
                    <a:lnTo>
                      <a:pt x="3551" y="1575"/>
                    </a:lnTo>
                    <a:lnTo>
                      <a:pt x="3519" y="1559"/>
                    </a:lnTo>
                    <a:lnTo>
                      <a:pt x="3529" y="1561"/>
                    </a:lnTo>
                    <a:lnTo>
                      <a:pt x="3507" y="1561"/>
                    </a:lnTo>
                    <a:lnTo>
                      <a:pt x="3477" y="1543"/>
                    </a:lnTo>
                    <a:cubicBezTo>
                      <a:pt x="3465" y="1536"/>
                      <a:pt x="3462" y="1522"/>
                      <a:pt x="3468" y="1510"/>
                    </a:cubicBezTo>
                    <a:cubicBezTo>
                      <a:pt x="3475" y="1499"/>
                      <a:pt x="3490" y="1495"/>
                      <a:pt x="3501" y="1502"/>
                    </a:cubicBezTo>
                    <a:close/>
                    <a:moveTo>
                      <a:pt x="3718" y="1597"/>
                    </a:moveTo>
                    <a:lnTo>
                      <a:pt x="3732" y="1604"/>
                    </a:lnTo>
                    <a:lnTo>
                      <a:pt x="3729" y="1603"/>
                    </a:lnTo>
                    <a:lnTo>
                      <a:pt x="3755" y="1611"/>
                    </a:lnTo>
                    <a:lnTo>
                      <a:pt x="3772" y="1620"/>
                    </a:lnTo>
                    <a:lnTo>
                      <a:pt x="3767" y="1618"/>
                    </a:lnTo>
                    <a:lnTo>
                      <a:pt x="3806" y="1628"/>
                    </a:lnTo>
                    <a:lnTo>
                      <a:pt x="3813" y="1635"/>
                    </a:lnTo>
                    <a:cubicBezTo>
                      <a:pt x="3822" y="1644"/>
                      <a:pt x="3822" y="1660"/>
                      <a:pt x="3813" y="1669"/>
                    </a:cubicBezTo>
                    <a:cubicBezTo>
                      <a:pt x="3804" y="1678"/>
                      <a:pt x="3788" y="1678"/>
                      <a:pt x="3779" y="1669"/>
                    </a:cubicBezTo>
                    <a:lnTo>
                      <a:pt x="3776" y="1666"/>
                    </a:lnTo>
                    <a:lnTo>
                      <a:pt x="3788" y="1673"/>
                    </a:lnTo>
                    <a:lnTo>
                      <a:pt x="3753" y="1664"/>
                    </a:lnTo>
                    <a:lnTo>
                      <a:pt x="3735" y="1655"/>
                    </a:lnTo>
                    <a:lnTo>
                      <a:pt x="3738" y="1656"/>
                    </a:lnTo>
                    <a:lnTo>
                      <a:pt x="3712" y="1648"/>
                    </a:lnTo>
                    <a:lnTo>
                      <a:pt x="3696" y="1640"/>
                    </a:lnTo>
                    <a:cubicBezTo>
                      <a:pt x="3684" y="1634"/>
                      <a:pt x="3680" y="1619"/>
                      <a:pt x="3686" y="1608"/>
                    </a:cubicBezTo>
                    <a:cubicBezTo>
                      <a:pt x="3692" y="1596"/>
                      <a:pt x="3706" y="1591"/>
                      <a:pt x="3718" y="1597"/>
                    </a:cubicBezTo>
                    <a:close/>
                    <a:moveTo>
                      <a:pt x="3933" y="1691"/>
                    </a:moveTo>
                    <a:lnTo>
                      <a:pt x="3955" y="1700"/>
                    </a:lnTo>
                    <a:lnTo>
                      <a:pt x="3972" y="1708"/>
                    </a:lnTo>
                    <a:lnTo>
                      <a:pt x="3967" y="1706"/>
                    </a:lnTo>
                    <a:lnTo>
                      <a:pt x="4002" y="1715"/>
                    </a:lnTo>
                    <a:lnTo>
                      <a:pt x="4020" y="1724"/>
                    </a:lnTo>
                    <a:cubicBezTo>
                      <a:pt x="4032" y="1730"/>
                      <a:pt x="4037" y="1744"/>
                      <a:pt x="4031" y="1756"/>
                    </a:cubicBezTo>
                    <a:cubicBezTo>
                      <a:pt x="4025" y="1768"/>
                      <a:pt x="4011" y="1773"/>
                      <a:pt x="3999" y="1767"/>
                    </a:cubicBezTo>
                    <a:lnTo>
                      <a:pt x="3983" y="1759"/>
                    </a:lnTo>
                    <a:lnTo>
                      <a:pt x="3988" y="1761"/>
                    </a:lnTo>
                    <a:lnTo>
                      <a:pt x="3953" y="1752"/>
                    </a:lnTo>
                    <a:lnTo>
                      <a:pt x="3935" y="1743"/>
                    </a:lnTo>
                    <a:lnTo>
                      <a:pt x="3937" y="1744"/>
                    </a:lnTo>
                    <a:lnTo>
                      <a:pt x="3915" y="1735"/>
                    </a:lnTo>
                    <a:cubicBezTo>
                      <a:pt x="3903" y="1730"/>
                      <a:pt x="3897" y="1716"/>
                      <a:pt x="3902" y="1704"/>
                    </a:cubicBezTo>
                    <a:cubicBezTo>
                      <a:pt x="3907" y="1692"/>
                      <a:pt x="3921" y="1686"/>
                      <a:pt x="3933" y="1691"/>
                    </a:cubicBezTo>
                    <a:close/>
                    <a:moveTo>
                      <a:pt x="4026" y="1728"/>
                    </a:moveTo>
                    <a:lnTo>
                      <a:pt x="4029" y="1731"/>
                    </a:lnTo>
                    <a:cubicBezTo>
                      <a:pt x="4039" y="1741"/>
                      <a:pt x="4039" y="1756"/>
                      <a:pt x="4029" y="1765"/>
                    </a:cubicBezTo>
                    <a:cubicBezTo>
                      <a:pt x="4020" y="1775"/>
                      <a:pt x="4005" y="1775"/>
                      <a:pt x="3995" y="1765"/>
                    </a:cubicBezTo>
                    <a:lnTo>
                      <a:pt x="3992" y="1762"/>
                    </a:lnTo>
                    <a:cubicBezTo>
                      <a:pt x="3983" y="1753"/>
                      <a:pt x="3983" y="1738"/>
                      <a:pt x="3992" y="1728"/>
                    </a:cubicBezTo>
                    <a:cubicBezTo>
                      <a:pt x="4002" y="1719"/>
                      <a:pt x="4017" y="1719"/>
                      <a:pt x="4026" y="1728"/>
                    </a:cubicBezTo>
                    <a:close/>
                    <a:moveTo>
                      <a:pt x="4152" y="1782"/>
                    </a:moveTo>
                    <a:lnTo>
                      <a:pt x="4164" y="1788"/>
                    </a:lnTo>
                    <a:lnTo>
                      <a:pt x="4161" y="1787"/>
                    </a:lnTo>
                    <a:lnTo>
                      <a:pt x="4187" y="1795"/>
                    </a:lnTo>
                    <a:lnTo>
                      <a:pt x="4204" y="1804"/>
                    </a:lnTo>
                    <a:lnTo>
                      <a:pt x="4240" y="1822"/>
                    </a:lnTo>
                    <a:lnTo>
                      <a:pt x="4245" y="1827"/>
                    </a:lnTo>
                    <a:cubicBezTo>
                      <a:pt x="4254" y="1836"/>
                      <a:pt x="4254" y="1852"/>
                      <a:pt x="4245" y="1861"/>
                    </a:cubicBezTo>
                    <a:cubicBezTo>
                      <a:pt x="4236" y="1870"/>
                      <a:pt x="4220" y="1870"/>
                      <a:pt x="4211" y="1861"/>
                    </a:cubicBezTo>
                    <a:lnTo>
                      <a:pt x="4208" y="1858"/>
                    </a:lnTo>
                    <a:lnTo>
                      <a:pt x="4215" y="1863"/>
                    </a:lnTo>
                    <a:lnTo>
                      <a:pt x="4183" y="1847"/>
                    </a:lnTo>
                    <a:lnTo>
                      <a:pt x="4167" y="1839"/>
                    </a:lnTo>
                    <a:lnTo>
                      <a:pt x="4170" y="1840"/>
                    </a:lnTo>
                    <a:lnTo>
                      <a:pt x="4144" y="1832"/>
                    </a:lnTo>
                    <a:lnTo>
                      <a:pt x="4131" y="1825"/>
                    </a:lnTo>
                    <a:cubicBezTo>
                      <a:pt x="4119" y="1819"/>
                      <a:pt x="4114" y="1805"/>
                      <a:pt x="4120" y="1793"/>
                    </a:cubicBezTo>
                    <a:cubicBezTo>
                      <a:pt x="4126" y="1781"/>
                      <a:pt x="4140" y="1776"/>
                      <a:pt x="4152" y="1782"/>
                    </a:cubicBezTo>
                    <a:close/>
                    <a:moveTo>
                      <a:pt x="4366" y="1876"/>
                    </a:moveTo>
                    <a:lnTo>
                      <a:pt x="4387" y="1883"/>
                    </a:lnTo>
                    <a:lnTo>
                      <a:pt x="4404" y="1892"/>
                    </a:lnTo>
                    <a:lnTo>
                      <a:pt x="4436" y="1908"/>
                    </a:lnTo>
                    <a:lnTo>
                      <a:pt x="4425" y="1905"/>
                    </a:lnTo>
                    <a:lnTo>
                      <a:pt x="4451" y="1905"/>
                    </a:lnTo>
                    <a:lnTo>
                      <a:pt x="4463" y="1917"/>
                    </a:lnTo>
                    <a:cubicBezTo>
                      <a:pt x="4473" y="1927"/>
                      <a:pt x="4473" y="1942"/>
                      <a:pt x="4463" y="1951"/>
                    </a:cubicBezTo>
                    <a:cubicBezTo>
                      <a:pt x="4454" y="1961"/>
                      <a:pt x="4439" y="1961"/>
                      <a:pt x="4429" y="1951"/>
                    </a:cubicBezTo>
                    <a:lnTo>
                      <a:pt x="4424" y="1946"/>
                    </a:lnTo>
                    <a:lnTo>
                      <a:pt x="4441" y="1953"/>
                    </a:lnTo>
                    <a:lnTo>
                      <a:pt x="4420" y="1953"/>
                    </a:lnTo>
                    <a:lnTo>
                      <a:pt x="4383" y="1935"/>
                    </a:lnTo>
                    <a:lnTo>
                      <a:pt x="4367" y="1927"/>
                    </a:lnTo>
                    <a:lnTo>
                      <a:pt x="4370" y="1928"/>
                    </a:lnTo>
                    <a:lnTo>
                      <a:pt x="4351" y="1922"/>
                    </a:lnTo>
                    <a:cubicBezTo>
                      <a:pt x="4339" y="1918"/>
                      <a:pt x="4332" y="1904"/>
                      <a:pt x="4336" y="1892"/>
                    </a:cubicBezTo>
                    <a:cubicBezTo>
                      <a:pt x="4340" y="1879"/>
                      <a:pt x="4354" y="1872"/>
                      <a:pt x="4366" y="1876"/>
                    </a:cubicBezTo>
                    <a:close/>
                    <a:moveTo>
                      <a:pt x="4589" y="1968"/>
                    </a:moveTo>
                    <a:lnTo>
                      <a:pt x="4598" y="1973"/>
                    </a:lnTo>
                    <a:lnTo>
                      <a:pt x="4623" y="1989"/>
                    </a:lnTo>
                    <a:lnTo>
                      <a:pt x="4620" y="1988"/>
                    </a:lnTo>
                    <a:lnTo>
                      <a:pt x="4636" y="1996"/>
                    </a:lnTo>
                    <a:lnTo>
                      <a:pt x="4634" y="1995"/>
                    </a:lnTo>
                    <a:lnTo>
                      <a:pt x="4672" y="2010"/>
                    </a:lnTo>
                    <a:cubicBezTo>
                      <a:pt x="4685" y="2015"/>
                      <a:pt x="4691" y="2029"/>
                      <a:pt x="4686" y="2042"/>
                    </a:cubicBezTo>
                    <a:cubicBezTo>
                      <a:pt x="4681" y="2054"/>
                      <a:pt x="4667" y="2060"/>
                      <a:pt x="4655" y="2055"/>
                    </a:cubicBezTo>
                    <a:lnTo>
                      <a:pt x="4616" y="2039"/>
                    </a:lnTo>
                    <a:lnTo>
                      <a:pt x="4597" y="2030"/>
                    </a:lnTo>
                    <a:lnTo>
                      <a:pt x="4572" y="2013"/>
                    </a:lnTo>
                    <a:lnTo>
                      <a:pt x="4575" y="2015"/>
                    </a:lnTo>
                    <a:lnTo>
                      <a:pt x="4567" y="2011"/>
                    </a:lnTo>
                    <a:cubicBezTo>
                      <a:pt x="4555" y="2005"/>
                      <a:pt x="4551" y="1991"/>
                      <a:pt x="4557" y="1979"/>
                    </a:cubicBezTo>
                    <a:cubicBezTo>
                      <a:pt x="4563" y="1967"/>
                      <a:pt x="4577" y="1962"/>
                      <a:pt x="4589" y="1968"/>
                    </a:cubicBezTo>
                    <a:close/>
                    <a:moveTo>
                      <a:pt x="4806" y="2065"/>
                    </a:moveTo>
                    <a:lnTo>
                      <a:pt x="4812" y="2068"/>
                    </a:lnTo>
                    <a:cubicBezTo>
                      <a:pt x="4824" y="2074"/>
                      <a:pt x="4829" y="2088"/>
                      <a:pt x="4823" y="2100"/>
                    </a:cubicBezTo>
                    <a:cubicBezTo>
                      <a:pt x="4817" y="2112"/>
                      <a:pt x="4803" y="2117"/>
                      <a:pt x="4791" y="2111"/>
                    </a:cubicBezTo>
                    <a:lnTo>
                      <a:pt x="4784" y="2108"/>
                    </a:lnTo>
                    <a:cubicBezTo>
                      <a:pt x="4772" y="2102"/>
                      <a:pt x="4767" y="2087"/>
                      <a:pt x="4773" y="2075"/>
                    </a:cubicBezTo>
                    <a:cubicBezTo>
                      <a:pt x="4779" y="2064"/>
                      <a:pt x="4794" y="2059"/>
                      <a:pt x="4806" y="2065"/>
                    </a:cubicBezTo>
                    <a:close/>
                    <a:moveTo>
                      <a:pt x="4812" y="2068"/>
                    </a:moveTo>
                    <a:lnTo>
                      <a:pt x="4828" y="2076"/>
                    </a:lnTo>
                    <a:lnTo>
                      <a:pt x="4826" y="2075"/>
                    </a:lnTo>
                    <a:lnTo>
                      <a:pt x="4867" y="2092"/>
                    </a:lnTo>
                    <a:lnTo>
                      <a:pt x="4884" y="2100"/>
                    </a:lnTo>
                    <a:lnTo>
                      <a:pt x="4881" y="2099"/>
                    </a:lnTo>
                    <a:lnTo>
                      <a:pt x="4890" y="2102"/>
                    </a:lnTo>
                    <a:cubicBezTo>
                      <a:pt x="4903" y="2106"/>
                      <a:pt x="4910" y="2120"/>
                      <a:pt x="4905" y="2132"/>
                    </a:cubicBezTo>
                    <a:cubicBezTo>
                      <a:pt x="4901" y="2145"/>
                      <a:pt x="4888" y="2151"/>
                      <a:pt x="4875" y="2147"/>
                    </a:cubicBezTo>
                    <a:lnTo>
                      <a:pt x="4864" y="2144"/>
                    </a:lnTo>
                    <a:lnTo>
                      <a:pt x="4847" y="2135"/>
                    </a:lnTo>
                    <a:lnTo>
                      <a:pt x="4849" y="2136"/>
                    </a:lnTo>
                    <a:lnTo>
                      <a:pt x="4808" y="2119"/>
                    </a:lnTo>
                    <a:lnTo>
                      <a:pt x="4791" y="2111"/>
                    </a:lnTo>
                    <a:cubicBezTo>
                      <a:pt x="4779" y="2105"/>
                      <a:pt x="4774" y="2091"/>
                      <a:pt x="4780" y="2079"/>
                    </a:cubicBezTo>
                    <a:cubicBezTo>
                      <a:pt x="4786" y="2067"/>
                      <a:pt x="4800" y="2062"/>
                      <a:pt x="4812" y="2068"/>
                    </a:cubicBezTo>
                    <a:close/>
                    <a:moveTo>
                      <a:pt x="5024" y="2162"/>
                    </a:moveTo>
                    <a:lnTo>
                      <a:pt x="5028" y="2164"/>
                    </a:lnTo>
                    <a:lnTo>
                      <a:pt x="5025" y="2163"/>
                    </a:lnTo>
                    <a:lnTo>
                      <a:pt x="5051" y="2171"/>
                    </a:lnTo>
                    <a:lnTo>
                      <a:pt x="5068" y="2180"/>
                    </a:lnTo>
                    <a:lnTo>
                      <a:pt x="5100" y="2196"/>
                    </a:lnTo>
                    <a:lnTo>
                      <a:pt x="5089" y="2193"/>
                    </a:lnTo>
                    <a:lnTo>
                      <a:pt x="5102" y="2193"/>
                    </a:lnTo>
                    <a:cubicBezTo>
                      <a:pt x="5116" y="2193"/>
                      <a:pt x="5126" y="2204"/>
                      <a:pt x="5126" y="2217"/>
                    </a:cubicBezTo>
                    <a:cubicBezTo>
                      <a:pt x="5126" y="2231"/>
                      <a:pt x="5116" y="2241"/>
                      <a:pt x="5102" y="2241"/>
                    </a:cubicBezTo>
                    <a:lnTo>
                      <a:pt x="5084" y="2241"/>
                    </a:lnTo>
                    <a:lnTo>
                      <a:pt x="5047" y="2223"/>
                    </a:lnTo>
                    <a:lnTo>
                      <a:pt x="5031" y="2215"/>
                    </a:lnTo>
                    <a:lnTo>
                      <a:pt x="5034" y="2216"/>
                    </a:lnTo>
                    <a:lnTo>
                      <a:pt x="5008" y="2208"/>
                    </a:lnTo>
                    <a:lnTo>
                      <a:pt x="5003" y="2205"/>
                    </a:lnTo>
                    <a:cubicBezTo>
                      <a:pt x="4991" y="2199"/>
                      <a:pt x="4986" y="2185"/>
                      <a:pt x="4992" y="2173"/>
                    </a:cubicBezTo>
                    <a:cubicBezTo>
                      <a:pt x="4998" y="2161"/>
                      <a:pt x="5013" y="2156"/>
                      <a:pt x="5024" y="2162"/>
                    </a:cubicBezTo>
                    <a:close/>
                    <a:moveTo>
                      <a:pt x="5237" y="2250"/>
                    </a:moveTo>
                    <a:lnTo>
                      <a:pt x="5242" y="2251"/>
                    </a:lnTo>
                    <a:lnTo>
                      <a:pt x="5260" y="2260"/>
                    </a:lnTo>
                    <a:lnTo>
                      <a:pt x="5258" y="2259"/>
                    </a:lnTo>
                    <a:lnTo>
                      <a:pt x="5299" y="2276"/>
                    </a:lnTo>
                    <a:lnTo>
                      <a:pt x="5318" y="2285"/>
                    </a:lnTo>
                    <a:lnTo>
                      <a:pt x="5331" y="2294"/>
                    </a:lnTo>
                    <a:cubicBezTo>
                      <a:pt x="5342" y="2301"/>
                      <a:pt x="5345" y="2316"/>
                      <a:pt x="5338" y="2327"/>
                    </a:cubicBezTo>
                    <a:cubicBezTo>
                      <a:pt x="5331" y="2338"/>
                      <a:pt x="5316" y="2341"/>
                      <a:pt x="5305" y="2334"/>
                    </a:cubicBezTo>
                    <a:lnTo>
                      <a:pt x="5292" y="2325"/>
                    </a:lnTo>
                    <a:lnTo>
                      <a:pt x="5295" y="2327"/>
                    </a:lnTo>
                    <a:lnTo>
                      <a:pt x="5279" y="2319"/>
                    </a:lnTo>
                    <a:lnTo>
                      <a:pt x="5281" y="2320"/>
                    </a:lnTo>
                    <a:lnTo>
                      <a:pt x="5240" y="2303"/>
                    </a:lnTo>
                    <a:lnTo>
                      <a:pt x="5223" y="2295"/>
                    </a:lnTo>
                    <a:lnTo>
                      <a:pt x="5228" y="2297"/>
                    </a:lnTo>
                    <a:lnTo>
                      <a:pt x="5226" y="2296"/>
                    </a:lnTo>
                    <a:cubicBezTo>
                      <a:pt x="5213" y="2293"/>
                      <a:pt x="5205" y="2280"/>
                      <a:pt x="5208" y="2267"/>
                    </a:cubicBezTo>
                    <a:cubicBezTo>
                      <a:pt x="5212" y="2254"/>
                      <a:pt x="5225" y="2246"/>
                      <a:pt x="5237" y="2250"/>
                    </a:cubicBezTo>
                    <a:close/>
                    <a:moveTo>
                      <a:pt x="5461" y="2348"/>
                    </a:moveTo>
                    <a:lnTo>
                      <a:pt x="5480" y="2358"/>
                    </a:lnTo>
                    <a:lnTo>
                      <a:pt x="5490" y="2368"/>
                    </a:lnTo>
                    <a:lnTo>
                      <a:pt x="5473" y="2361"/>
                    </a:lnTo>
                    <a:lnTo>
                      <a:pt x="5495" y="2361"/>
                    </a:lnTo>
                    <a:lnTo>
                      <a:pt x="5532" y="2380"/>
                    </a:lnTo>
                    <a:lnTo>
                      <a:pt x="5546" y="2387"/>
                    </a:lnTo>
                    <a:cubicBezTo>
                      <a:pt x="5558" y="2393"/>
                      <a:pt x="5563" y="2407"/>
                      <a:pt x="5557" y="2419"/>
                    </a:cubicBezTo>
                    <a:cubicBezTo>
                      <a:pt x="5551" y="2431"/>
                      <a:pt x="5537" y="2436"/>
                      <a:pt x="5525" y="2430"/>
                    </a:cubicBezTo>
                    <a:lnTo>
                      <a:pt x="5511" y="2423"/>
                    </a:lnTo>
                    <a:lnTo>
                      <a:pt x="5479" y="2407"/>
                    </a:lnTo>
                    <a:lnTo>
                      <a:pt x="5489" y="2409"/>
                    </a:lnTo>
                    <a:lnTo>
                      <a:pt x="5464" y="2409"/>
                    </a:lnTo>
                    <a:lnTo>
                      <a:pt x="5448" y="2394"/>
                    </a:lnTo>
                    <a:lnTo>
                      <a:pt x="5455" y="2399"/>
                    </a:lnTo>
                    <a:lnTo>
                      <a:pt x="5439" y="2391"/>
                    </a:lnTo>
                    <a:cubicBezTo>
                      <a:pt x="5427" y="2385"/>
                      <a:pt x="5423" y="2371"/>
                      <a:pt x="5429" y="2359"/>
                    </a:cubicBezTo>
                    <a:cubicBezTo>
                      <a:pt x="5434" y="2347"/>
                      <a:pt x="5449" y="2342"/>
                      <a:pt x="5461" y="2348"/>
                    </a:cubicBezTo>
                    <a:close/>
                    <a:moveTo>
                      <a:pt x="5667" y="2441"/>
                    </a:moveTo>
                    <a:lnTo>
                      <a:pt x="5681" y="2441"/>
                    </a:lnTo>
                    <a:cubicBezTo>
                      <a:pt x="5695" y="2441"/>
                      <a:pt x="5705" y="2452"/>
                      <a:pt x="5705" y="2465"/>
                    </a:cubicBezTo>
                    <a:cubicBezTo>
                      <a:pt x="5705" y="2479"/>
                      <a:pt x="5695" y="2489"/>
                      <a:pt x="5681" y="2489"/>
                    </a:cubicBezTo>
                    <a:lnTo>
                      <a:pt x="5667" y="2489"/>
                    </a:lnTo>
                    <a:cubicBezTo>
                      <a:pt x="5654" y="2489"/>
                      <a:pt x="5643" y="2479"/>
                      <a:pt x="5643" y="2465"/>
                    </a:cubicBezTo>
                    <a:cubicBezTo>
                      <a:pt x="5643" y="2452"/>
                      <a:pt x="5654" y="2441"/>
                      <a:pt x="5667" y="2441"/>
                    </a:cubicBezTo>
                    <a:close/>
                    <a:moveTo>
                      <a:pt x="5698" y="2448"/>
                    </a:moveTo>
                    <a:lnTo>
                      <a:pt x="5706" y="2456"/>
                    </a:lnTo>
                    <a:lnTo>
                      <a:pt x="5700" y="2452"/>
                    </a:lnTo>
                    <a:lnTo>
                      <a:pt x="5732" y="2468"/>
                    </a:lnTo>
                    <a:lnTo>
                      <a:pt x="5748" y="2476"/>
                    </a:lnTo>
                    <a:lnTo>
                      <a:pt x="5745" y="2475"/>
                    </a:lnTo>
                    <a:lnTo>
                      <a:pt x="5761" y="2480"/>
                    </a:lnTo>
                    <a:cubicBezTo>
                      <a:pt x="5774" y="2484"/>
                      <a:pt x="5780" y="2498"/>
                      <a:pt x="5776" y="2510"/>
                    </a:cubicBezTo>
                    <a:cubicBezTo>
                      <a:pt x="5772" y="2523"/>
                      <a:pt x="5758" y="2530"/>
                      <a:pt x="5746" y="2526"/>
                    </a:cubicBezTo>
                    <a:lnTo>
                      <a:pt x="5728" y="2520"/>
                    </a:lnTo>
                    <a:lnTo>
                      <a:pt x="5711" y="2511"/>
                    </a:lnTo>
                    <a:lnTo>
                      <a:pt x="5675" y="2493"/>
                    </a:lnTo>
                    <a:lnTo>
                      <a:pt x="5664" y="2482"/>
                    </a:lnTo>
                    <a:cubicBezTo>
                      <a:pt x="5655" y="2473"/>
                      <a:pt x="5655" y="2458"/>
                      <a:pt x="5664" y="2448"/>
                    </a:cubicBezTo>
                    <a:cubicBezTo>
                      <a:pt x="5674" y="2439"/>
                      <a:pt x="5689" y="2439"/>
                      <a:pt x="5698" y="2448"/>
                    </a:cubicBezTo>
                    <a:close/>
                    <a:moveTo>
                      <a:pt x="5895" y="2533"/>
                    </a:moveTo>
                    <a:lnTo>
                      <a:pt x="5912" y="2542"/>
                    </a:lnTo>
                    <a:lnTo>
                      <a:pt x="5922" y="2552"/>
                    </a:lnTo>
                    <a:cubicBezTo>
                      <a:pt x="5932" y="2562"/>
                      <a:pt x="5932" y="2577"/>
                      <a:pt x="5922" y="2586"/>
                    </a:cubicBezTo>
                    <a:cubicBezTo>
                      <a:pt x="5913" y="2596"/>
                      <a:pt x="5898" y="2596"/>
                      <a:pt x="5888" y="2586"/>
                    </a:cubicBezTo>
                    <a:lnTo>
                      <a:pt x="5880" y="2578"/>
                    </a:lnTo>
                    <a:lnTo>
                      <a:pt x="5887" y="2583"/>
                    </a:lnTo>
                    <a:lnTo>
                      <a:pt x="5874" y="2576"/>
                    </a:lnTo>
                    <a:cubicBezTo>
                      <a:pt x="5862" y="2570"/>
                      <a:pt x="5857" y="2556"/>
                      <a:pt x="5863" y="2544"/>
                    </a:cubicBezTo>
                    <a:cubicBezTo>
                      <a:pt x="5869" y="2532"/>
                      <a:pt x="5883" y="2527"/>
                      <a:pt x="5895" y="2533"/>
                    </a:cubicBezTo>
                    <a:close/>
                    <a:moveTo>
                      <a:pt x="5916" y="2548"/>
                    </a:moveTo>
                    <a:lnTo>
                      <a:pt x="5932" y="2556"/>
                    </a:lnTo>
                    <a:lnTo>
                      <a:pt x="5927" y="2554"/>
                    </a:lnTo>
                    <a:lnTo>
                      <a:pt x="5962" y="2563"/>
                    </a:lnTo>
                    <a:lnTo>
                      <a:pt x="5980" y="2572"/>
                    </a:lnTo>
                    <a:lnTo>
                      <a:pt x="5978" y="2571"/>
                    </a:lnTo>
                    <a:lnTo>
                      <a:pt x="5979" y="2572"/>
                    </a:lnTo>
                    <a:cubicBezTo>
                      <a:pt x="5992" y="2577"/>
                      <a:pt x="5998" y="2591"/>
                      <a:pt x="5993" y="2603"/>
                    </a:cubicBezTo>
                    <a:cubicBezTo>
                      <a:pt x="5988" y="2615"/>
                      <a:pt x="5974" y="2621"/>
                      <a:pt x="5962" y="2616"/>
                    </a:cubicBezTo>
                    <a:lnTo>
                      <a:pt x="5960" y="2615"/>
                    </a:lnTo>
                    <a:lnTo>
                      <a:pt x="5943" y="2607"/>
                    </a:lnTo>
                    <a:lnTo>
                      <a:pt x="5948" y="2609"/>
                    </a:lnTo>
                    <a:lnTo>
                      <a:pt x="5913" y="2600"/>
                    </a:lnTo>
                    <a:lnTo>
                      <a:pt x="5895" y="2591"/>
                    </a:lnTo>
                    <a:cubicBezTo>
                      <a:pt x="5883" y="2585"/>
                      <a:pt x="5878" y="2571"/>
                      <a:pt x="5884" y="2559"/>
                    </a:cubicBezTo>
                    <a:cubicBezTo>
                      <a:pt x="5890" y="2547"/>
                      <a:pt x="5904" y="2542"/>
                      <a:pt x="5916" y="2548"/>
                    </a:cubicBezTo>
                    <a:close/>
                    <a:moveTo>
                      <a:pt x="6112" y="2630"/>
                    </a:moveTo>
                    <a:lnTo>
                      <a:pt x="6124" y="2636"/>
                    </a:lnTo>
                    <a:cubicBezTo>
                      <a:pt x="6136" y="2642"/>
                      <a:pt x="6141" y="2656"/>
                      <a:pt x="6135" y="2668"/>
                    </a:cubicBezTo>
                    <a:cubicBezTo>
                      <a:pt x="6129" y="2680"/>
                      <a:pt x="6115" y="2685"/>
                      <a:pt x="6103" y="2679"/>
                    </a:cubicBezTo>
                    <a:lnTo>
                      <a:pt x="6091" y="2673"/>
                    </a:lnTo>
                    <a:cubicBezTo>
                      <a:pt x="6079" y="2667"/>
                      <a:pt x="6074" y="2653"/>
                      <a:pt x="6080" y="2641"/>
                    </a:cubicBezTo>
                    <a:cubicBezTo>
                      <a:pt x="6086" y="2629"/>
                      <a:pt x="6100" y="2624"/>
                      <a:pt x="6112" y="2630"/>
                    </a:cubicBezTo>
                    <a:close/>
                    <a:moveTo>
                      <a:pt x="6130" y="2640"/>
                    </a:moveTo>
                    <a:lnTo>
                      <a:pt x="6138" y="2648"/>
                    </a:lnTo>
                    <a:lnTo>
                      <a:pt x="6127" y="2642"/>
                    </a:lnTo>
                    <a:lnTo>
                      <a:pt x="6162" y="2651"/>
                    </a:lnTo>
                    <a:lnTo>
                      <a:pt x="6182" y="2661"/>
                    </a:lnTo>
                    <a:lnTo>
                      <a:pt x="6200" y="2673"/>
                    </a:lnTo>
                    <a:cubicBezTo>
                      <a:pt x="6211" y="2680"/>
                      <a:pt x="6214" y="2695"/>
                      <a:pt x="6206" y="2706"/>
                    </a:cubicBezTo>
                    <a:cubicBezTo>
                      <a:pt x="6199" y="2717"/>
                      <a:pt x="6184" y="2720"/>
                      <a:pt x="6173" y="2713"/>
                    </a:cubicBezTo>
                    <a:lnTo>
                      <a:pt x="6156" y="2701"/>
                    </a:lnTo>
                    <a:lnTo>
                      <a:pt x="6159" y="2703"/>
                    </a:lnTo>
                    <a:lnTo>
                      <a:pt x="6143" y="2695"/>
                    </a:lnTo>
                    <a:lnTo>
                      <a:pt x="6148" y="2697"/>
                    </a:lnTo>
                    <a:lnTo>
                      <a:pt x="6109" y="2687"/>
                    </a:lnTo>
                    <a:lnTo>
                      <a:pt x="6096" y="2674"/>
                    </a:lnTo>
                    <a:cubicBezTo>
                      <a:pt x="6087" y="2665"/>
                      <a:pt x="6087" y="2650"/>
                      <a:pt x="6096" y="2640"/>
                    </a:cubicBezTo>
                    <a:cubicBezTo>
                      <a:pt x="6106" y="2631"/>
                      <a:pt x="6121" y="2631"/>
                      <a:pt x="6130" y="2640"/>
                    </a:cubicBezTo>
                    <a:close/>
                    <a:moveTo>
                      <a:pt x="6326" y="2724"/>
                    </a:moveTo>
                    <a:lnTo>
                      <a:pt x="6347" y="2731"/>
                    </a:lnTo>
                    <a:lnTo>
                      <a:pt x="6364" y="2740"/>
                    </a:lnTo>
                    <a:lnTo>
                      <a:pt x="6396" y="2756"/>
                    </a:lnTo>
                    <a:lnTo>
                      <a:pt x="6385" y="2753"/>
                    </a:lnTo>
                    <a:lnTo>
                      <a:pt x="6408" y="2753"/>
                    </a:lnTo>
                    <a:lnTo>
                      <a:pt x="6419" y="2760"/>
                    </a:lnTo>
                    <a:cubicBezTo>
                      <a:pt x="6430" y="2767"/>
                      <a:pt x="6434" y="2782"/>
                      <a:pt x="6427" y="2793"/>
                    </a:cubicBezTo>
                    <a:cubicBezTo>
                      <a:pt x="6420" y="2804"/>
                      <a:pt x="6406" y="2808"/>
                      <a:pt x="6394" y="2801"/>
                    </a:cubicBezTo>
                    <a:lnTo>
                      <a:pt x="6389" y="2798"/>
                    </a:lnTo>
                    <a:lnTo>
                      <a:pt x="6401" y="2801"/>
                    </a:lnTo>
                    <a:lnTo>
                      <a:pt x="6380" y="2801"/>
                    </a:lnTo>
                    <a:lnTo>
                      <a:pt x="6343" y="2783"/>
                    </a:lnTo>
                    <a:lnTo>
                      <a:pt x="6327" y="2775"/>
                    </a:lnTo>
                    <a:lnTo>
                      <a:pt x="6330" y="2776"/>
                    </a:lnTo>
                    <a:lnTo>
                      <a:pt x="6311" y="2770"/>
                    </a:lnTo>
                    <a:cubicBezTo>
                      <a:pt x="6298" y="2766"/>
                      <a:pt x="6291" y="2752"/>
                      <a:pt x="6295" y="2739"/>
                    </a:cubicBezTo>
                    <a:cubicBezTo>
                      <a:pt x="6300" y="2727"/>
                      <a:pt x="6313" y="2720"/>
                      <a:pt x="6326" y="2724"/>
                    </a:cubicBezTo>
                    <a:close/>
                    <a:moveTo>
                      <a:pt x="6547" y="2816"/>
                    </a:moveTo>
                    <a:lnTo>
                      <a:pt x="6556" y="2820"/>
                    </a:lnTo>
                    <a:lnTo>
                      <a:pt x="6576" y="2830"/>
                    </a:lnTo>
                    <a:lnTo>
                      <a:pt x="6586" y="2840"/>
                    </a:lnTo>
                    <a:lnTo>
                      <a:pt x="6580" y="2836"/>
                    </a:lnTo>
                    <a:lnTo>
                      <a:pt x="6596" y="2844"/>
                    </a:lnTo>
                    <a:lnTo>
                      <a:pt x="6585" y="2841"/>
                    </a:lnTo>
                    <a:lnTo>
                      <a:pt x="6607" y="2841"/>
                    </a:lnTo>
                    <a:lnTo>
                      <a:pt x="6633" y="2854"/>
                    </a:lnTo>
                    <a:cubicBezTo>
                      <a:pt x="6645" y="2860"/>
                      <a:pt x="6650" y="2875"/>
                      <a:pt x="6644" y="2887"/>
                    </a:cubicBezTo>
                    <a:cubicBezTo>
                      <a:pt x="6638" y="2898"/>
                      <a:pt x="6623" y="2903"/>
                      <a:pt x="6611" y="2897"/>
                    </a:cubicBezTo>
                    <a:lnTo>
                      <a:pt x="6591" y="2887"/>
                    </a:lnTo>
                    <a:lnTo>
                      <a:pt x="6601" y="2889"/>
                    </a:lnTo>
                    <a:lnTo>
                      <a:pt x="6580" y="2889"/>
                    </a:lnTo>
                    <a:lnTo>
                      <a:pt x="6555" y="2877"/>
                    </a:lnTo>
                    <a:lnTo>
                      <a:pt x="6544" y="2866"/>
                    </a:lnTo>
                    <a:lnTo>
                      <a:pt x="6551" y="2871"/>
                    </a:lnTo>
                    <a:lnTo>
                      <a:pt x="6535" y="2863"/>
                    </a:lnTo>
                    <a:lnTo>
                      <a:pt x="6526" y="2859"/>
                    </a:lnTo>
                    <a:cubicBezTo>
                      <a:pt x="6514" y="2853"/>
                      <a:pt x="6509" y="2838"/>
                      <a:pt x="6515" y="2826"/>
                    </a:cubicBezTo>
                    <a:cubicBezTo>
                      <a:pt x="6521" y="2815"/>
                      <a:pt x="6536" y="2810"/>
                      <a:pt x="6547" y="2816"/>
                    </a:cubicBezTo>
                    <a:close/>
                    <a:moveTo>
                      <a:pt x="6764" y="2912"/>
                    </a:moveTo>
                    <a:lnTo>
                      <a:pt x="6788" y="2924"/>
                    </a:lnTo>
                    <a:lnTo>
                      <a:pt x="6777" y="2921"/>
                    </a:lnTo>
                    <a:lnTo>
                      <a:pt x="6785" y="2921"/>
                    </a:lnTo>
                    <a:cubicBezTo>
                      <a:pt x="6799" y="2921"/>
                      <a:pt x="6809" y="2932"/>
                      <a:pt x="6809" y="2945"/>
                    </a:cubicBezTo>
                    <a:cubicBezTo>
                      <a:pt x="6809" y="2959"/>
                      <a:pt x="6799" y="2969"/>
                      <a:pt x="6785" y="2969"/>
                    </a:cubicBezTo>
                    <a:lnTo>
                      <a:pt x="6772" y="2969"/>
                    </a:lnTo>
                    <a:lnTo>
                      <a:pt x="6742" y="2955"/>
                    </a:lnTo>
                    <a:cubicBezTo>
                      <a:pt x="6730" y="2949"/>
                      <a:pt x="6725" y="2934"/>
                      <a:pt x="6731" y="2922"/>
                    </a:cubicBezTo>
                    <a:cubicBezTo>
                      <a:pt x="6737" y="2911"/>
                      <a:pt x="6752" y="2906"/>
                      <a:pt x="6764" y="2912"/>
                    </a:cubicBezTo>
                    <a:close/>
                    <a:moveTo>
                      <a:pt x="6796" y="2924"/>
                    </a:moveTo>
                    <a:lnTo>
                      <a:pt x="6812" y="2932"/>
                    </a:lnTo>
                    <a:lnTo>
                      <a:pt x="6828" y="2940"/>
                    </a:lnTo>
                    <a:lnTo>
                      <a:pt x="6844" y="2948"/>
                    </a:lnTo>
                    <a:lnTo>
                      <a:pt x="6842" y="2947"/>
                    </a:lnTo>
                    <a:lnTo>
                      <a:pt x="6849" y="2950"/>
                    </a:lnTo>
                    <a:cubicBezTo>
                      <a:pt x="6861" y="2955"/>
                      <a:pt x="6867" y="2969"/>
                      <a:pt x="6862" y="2981"/>
                    </a:cubicBezTo>
                    <a:cubicBezTo>
                      <a:pt x="6857" y="2993"/>
                      <a:pt x="6843" y="2999"/>
                      <a:pt x="6831" y="2994"/>
                    </a:cubicBezTo>
                    <a:lnTo>
                      <a:pt x="6824" y="2991"/>
                    </a:lnTo>
                    <a:lnTo>
                      <a:pt x="6807" y="2983"/>
                    </a:lnTo>
                    <a:lnTo>
                      <a:pt x="6791" y="2975"/>
                    </a:lnTo>
                    <a:lnTo>
                      <a:pt x="6775" y="2967"/>
                    </a:lnTo>
                    <a:cubicBezTo>
                      <a:pt x="6763" y="2961"/>
                      <a:pt x="6758" y="2947"/>
                      <a:pt x="6764" y="2935"/>
                    </a:cubicBezTo>
                    <a:cubicBezTo>
                      <a:pt x="6770" y="2923"/>
                      <a:pt x="6784" y="2918"/>
                      <a:pt x="6796" y="2924"/>
                    </a:cubicBezTo>
                    <a:close/>
                    <a:moveTo>
                      <a:pt x="6980" y="3008"/>
                    </a:moveTo>
                    <a:lnTo>
                      <a:pt x="6988" y="3012"/>
                    </a:lnTo>
                    <a:lnTo>
                      <a:pt x="6985" y="3011"/>
                    </a:lnTo>
                    <a:lnTo>
                      <a:pt x="7011" y="3019"/>
                    </a:lnTo>
                    <a:lnTo>
                      <a:pt x="7028" y="3028"/>
                    </a:lnTo>
                    <a:cubicBezTo>
                      <a:pt x="7040" y="3034"/>
                      <a:pt x="7045" y="3048"/>
                      <a:pt x="7039" y="3060"/>
                    </a:cubicBezTo>
                    <a:cubicBezTo>
                      <a:pt x="7033" y="3072"/>
                      <a:pt x="7019" y="3077"/>
                      <a:pt x="7007" y="3071"/>
                    </a:cubicBezTo>
                    <a:lnTo>
                      <a:pt x="6991" y="3063"/>
                    </a:lnTo>
                    <a:lnTo>
                      <a:pt x="6994" y="3064"/>
                    </a:lnTo>
                    <a:lnTo>
                      <a:pt x="6968" y="3056"/>
                    </a:lnTo>
                    <a:lnTo>
                      <a:pt x="6959" y="3051"/>
                    </a:lnTo>
                    <a:cubicBezTo>
                      <a:pt x="6947" y="3045"/>
                      <a:pt x="6942" y="3031"/>
                      <a:pt x="6948" y="3019"/>
                    </a:cubicBezTo>
                    <a:cubicBezTo>
                      <a:pt x="6954" y="3007"/>
                      <a:pt x="6968" y="3002"/>
                      <a:pt x="6980" y="3008"/>
                    </a:cubicBezTo>
                    <a:close/>
                    <a:moveTo>
                      <a:pt x="7028" y="3028"/>
                    </a:moveTo>
                    <a:lnTo>
                      <a:pt x="7044" y="3036"/>
                    </a:lnTo>
                    <a:lnTo>
                      <a:pt x="7039" y="3034"/>
                    </a:lnTo>
                    <a:lnTo>
                      <a:pt x="7064" y="3040"/>
                    </a:lnTo>
                    <a:cubicBezTo>
                      <a:pt x="7077" y="3044"/>
                      <a:pt x="7085" y="3057"/>
                      <a:pt x="7082" y="3070"/>
                    </a:cubicBezTo>
                    <a:cubicBezTo>
                      <a:pt x="7079" y="3082"/>
                      <a:pt x="7066" y="3090"/>
                      <a:pt x="7053" y="3087"/>
                    </a:cubicBezTo>
                    <a:lnTo>
                      <a:pt x="7025" y="3080"/>
                    </a:lnTo>
                    <a:lnTo>
                      <a:pt x="7007" y="3071"/>
                    </a:lnTo>
                    <a:cubicBezTo>
                      <a:pt x="6995" y="3065"/>
                      <a:pt x="6990" y="3051"/>
                      <a:pt x="6996" y="3039"/>
                    </a:cubicBezTo>
                    <a:cubicBezTo>
                      <a:pt x="7002" y="3027"/>
                      <a:pt x="7016" y="3022"/>
                      <a:pt x="7028" y="3028"/>
                    </a:cubicBezTo>
                    <a:close/>
                    <a:moveTo>
                      <a:pt x="7198" y="3097"/>
                    </a:moveTo>
                    <a:lnTo>
                      <a:pt x="7224" y="3110"/>
                    </a:lnTo>
                    <a:lnTo>
                      <a:pt x="7234" y="3120"/>
                    </a:lnTo>
                    <a:cubicBezTo>
                      <a:pt x="7244" y="3130"/>
                      <a:pt x="7244" y="3145"/>
                      <a:pt x="7234" y="3154"/>
                    </a:cubicBezTo>
                    <a:cubicBezTo>
                      <a:pt x="7225" y="3164"/>
                      <a:pt x="7210" y="3164"/>
                      <a:pt x="7200" y="3154"/>
                    </a:cubicBezTo>
                    <a:lnTo>
                      <a:pt x="7192" y="3146"/>
                    </a:lnTo>
                    <a:lnTo>
                      <a:pt x="7199" y="3151"/>
                    </a:lnTo>
                    <a:lnTo>
                      <a:pt x="7177" y="3140"/>
                    </a:lnTo>
                    <a:cubicBezTo>
                      <a:pt x="7165" y="3134"/>
                      <a:pt x="7160" y="3120"/>
                      <a:pt x="7166" y="3108"/>
                    </a:cubicBezTo>
                    <a:cubicBezTo>
                      <a:pt x="7172" y="3096"/>
                      <a:pt x="7186" y="3091"/>
                      <a:pt x="7198" y="3097"/>
                    </a:cubicBezTo>
                    <a:close/>
                    <a:moveTo>
                      <a:pt x="7228" y="3116"/>
                    </a:moveTo>
                    <a:lnTo>
                      <a:pt x="7244" y="3124"/>
                    </a:lnTo>
                    <a:lnTo>
                      <a:pt x="7233" y="3121"/>
                    </a:lnTo>
                    <a:lnTo>
                      <a:pt x="7255" y="3121"/>
                    </a:lnTo>
                    <a:lnTo>
                      <a:pt x="7277" y="3132"/>
                    </a:lnTo>
                    <a:lnTo>
                      <a:pt x="7285" y="3137"/>
                    </a:lnTo>
                    <a:cubicBezTo>
                      <a:pt x="7296" y="3144"/>
                      <a:pt x="7300" y="3159"/>
                      <a:pt x="7293" y="3170"/>
                    </a:cubicBezTo>
                    <a:cubicBezTo>
                      <a:pt x="7286" y="3181"/>
                      <a:pt x="7272" y="3185"/>
                      <a:pt x="7260" y="3178"/>
                    </a:cubicBezTo>
                    <a:lnTo>
                      <a:pt x="7253" y="3174"/>
                    </a:lnTo>
                    <a:lnTo>
                      <a:pt x="7255" y="3175"/>
                    </a:lnTo>
                    <a:lnTo>
                      <a:pt x="7239" y="3167"/>
                    </a:lnTo>
                    <a:lnTo>
                      <a:pt x="7249" y="3169"/>
                    </a:lnTo>
                    <a:lnTo>
                      <a:pt x="7228" y="3169"/>
                    </a:lnTo>
                    <a:lnTo>
                      <a:pt x="7207" y="3159"/>
                    </a:lnTo>
                    <a:cubicBezTo>
                      <a:pt x="7195" y="3153"/>
                      <a:pt x="7190" y="3139"/>
                      <a:pt x="7196" y="3127"/>
                    </a:cubicBezTo>
                    <a:cubicBezTo>
                      <a:pt x="7202" y="3115"/>
                      <a:pt x="7216" y="3110"/>
                      <a:pt x="7228" y="3116"/>
                    </a:cubicBezTo>
                    <a:close/>
                    <a:moveTo>
                      <a:pt x="7413" y="3192"/>
                    </a:moveTo>
                    <a:lnTo>
                      <a:pt x="7420" y="3196"/>
                    </a:lnTo>
                    <a:lnTo>
                      <a:pt x="7418" y="3195"/>
                    </a:lnTo>
                    <a:lnTo>
                      <a:pt x="7459" y="3212"/>
                    </a:lnTo>
                    <a:lnTo>
                      <a:pt x="7476" y="3220"/>
                    </a:lnTo>
                    <a:lnTo>
                      <a:pt x="7500" y="3232"/>
                    </a:lnTo>
                    <a:cubicBezTo>
                      <a:pt x="7512" y="3238"/>
                      <a:pt x="7517" y="3252"/>
                      <a:pt x="7511" y="3264"/>
                    </a:cubicBezTo>
                    <a:cubicBezTo>
                      <a:pt x="7505" y="3276"/>
                      <a:pt x="7490" y="3281"/>
                      <a:pt x="7479" y="3275"/>
                    </a:cubicBezTo>
                    <a:lnTo>
                      <a:pt x="7455" y="3263"/>
                    </a:lnTo>
                    <a:lnTo>
                      <a:pt x="7439" y="3255"/>
                    </a:lnTo>
                    <a:lnTo>
                      <a:pt x="7441" y="3256"/>
                    </a:lnTo>
                    <a:lnTo>
                      <a:pt x="7400" y="3239"/>
                    </a:lnTo>
                    <a:lnTo>
                      <a:pt x="7391" y="3235"/>
                    </a:lnTo>
                    <a:cubicBezTo>
                      <a:pt x="7379" y="3229"/>
                      <a:pt x="7375" y="3215"/>
                      <a:pt x="7380" y="3203"/>
                    </a:cubicBezTo>
                    <a:cubicBezTo>
                      <a:pt x="7386" y="3191"/>
                      <a:pt x="7401" y="3186"/>
                      <a:pt x="7413" y="3192"/>
                    </a:cubicBezTo>
                    <a:close/>
                    <a:moveTo>
                      <a:pt x="7627" y="3285"/>
                    </a:moveTo>
                    <a:lnTo>
                      <a:pt x="7654" y="3292"/>
                    </a:lnTo>
                    <a:lnTo>
                      <a:pt x="7666" y="3304"/>
                    </a:lnTo>
                    <a:lnTo>
                      <a:pt x="7660" y="3300"/>
                    </a:lnTo>
                    <a:lnTo>
                      <a:pt x="7676" y="3308"/>
                    </a:lnTo>
                    <a:lnTo>
                      <a:pt x="7692" y="3316"/>
                    </a:lnTo>
                    <a:cubicBezTo>
                      <a:pt x="7704" y="3322"/>
                      <a:pt x="7709" y="3336"/>
                      <a:pt x="7703" y="3348"/>
                    </a:cubicBezTo>
                    <a:cubicBezTo>
                      <a:pt x="7697" y="3360"/>
                      <a:pt x="7683" y="3365"/>
                      <a:pt x="7671" y="3359"/>
                    </a:cubicBezTo>
                    <a:lnTo>
                      <a:pt x="7655" y="3351"/>
                    </a:lnTo>
                    <a:lnTo>
                      <a:pt x="7635" y="3341"/>
                    </a:lnTo>
                    <a:lnTo>
                      <a:pt x="7624" y="3330"/>
                    </a:lnTo>
                    <a:lnTo>
                      <a:pt x="7636" y="3337"/>
                    </a:lnTo>
                    <a:lnTo>
                      <a:pt x="7615" y="3332"/>
                    </a:lnTo>
                    <a:cubicBezTo>
                      <a:pt x="7603" y="3328"/>
                      <a:pt x="7595" y="3315"/>
                      <a:pt x="7598" y="3303"/>
                    </a:cubicBezTo>
                    <a:cubicBezTo>
                      <a:pt x="7601" y="3290"/>
                      <a:pt x="7614" y="3282"/>
                      <a:pt x="7627" y="3285"/>
                    </a:cubicBezTo>
                    <a:close/>
                    <a:moveTo>
                      <a:pt x="7692" y="3316"/>
                    </a:moveTo>
                    <a:lnTo>
                      <a:pt x="7708" y="3324"/>
                    </a:lnTo>
                    <a:lnTo>
                      <a:pt x="7706" y="3323"/>
                    </a:lnTo>
                    <a:lnTo>
                      <a:pt x="7716" y="3327"/>
                    </a:lnTo>
                    <a:cubicBezTo>
                      <a:pt x="7728" y="3332"/>
                      <a:pt x="7734" y="3346"/>
                      <a:pt x="7729" y="3358"/>
                    </a:cubicBezTo>
                    <a:cubicBezTo>
                      <a:pt x="7724" y="3370"/>
                      <a:pt x="7710" y="3376"/>
                      <a:pt x="7698" y="3372"/>
                    </a:cubicBezTo>
                    <a:lnTo>
                      <a:pt x="7688" y="3367"/>
                    </a:lnTo>
                    <a:lnTo>
                      <a:pt x="7671" y="3359"/>
                    </a:lnTo>
                    <a:cubicBezTo>
                      <a:pt x="7659" y="3353"/>
                      <a:pt x="7654" y="3339"/>
                      <a:pt x="7660" y="3327"/>
                    </a:cubicBezTo>
                    <a:cubicBezTo>
                      <a:pt x="7666" y="3315"/>
                      <a:pt x="7680" y="3310"/>
                      <a:pt x="7692" y="3316"/>
                    </a:cubicBezTo>
                    <a:close/>
                    <a:moveTo>
                      <a:pt x="7839" y="3377"/>
                    </a:moveTo>
                    <a:lnTo>
                      <a:pt x="7848" y="3377"/>
                    </a:lnTo>
                    <a:lnTo>
                      <a:pt x="7894" y="3405"/>
                    </a:lnTo>
                    <a:lnTo>
                      <a:pt x="7881" y="3401"/>
                    </a:lnTo>
                    <a:lnTo>
                      <a:pt x="7897" y="3401"/>
                    </a:lnTo>
                    <a:cubicBezTo>
                      <a:pt x="7911" y="3401"/>
                      <a:pt x="7921" y="3412"/>
                      <a:pt x="7921" y="3425"/>
                    </a:cubicBezTo>
                    <a:cubicBezTo>
                      <a:pt x="7921" y="3439"/>
                      <a:pt x="7911" y="3449"/>
                      <a:pt x="7897" y="3449"/>
                    </a:cubicBezTo>
                    <a:lnTo>
                      <a:pt x="7875" y="3449"/>
                    </a:lnTo>
                    <a:lnTo>
                      <a:pt x="7829" y="3422"/>
                    </a:lnTo>
                    <a:lnTo>
                      <a:pt x="7841" y="3425"/>
                    </a:lnTo>
                    <a:lnTo>
                      <a:pt x="7839" y="3425"/>
                    </a:lnTo>
                    <a:cubicBezTo>
                      <a:pt x="7825" y="3425"/>
                      <a:pt x="7815" y="3415"/>
                      <a:pt x="7815" y="3401"/>
                    </a:cubicBezTo>
                    <a:cubicBezTo>
                      <a:pt x="7815" y="3388"/>
                      <a:pt x="7825" y="3377"/>
                      <a:pt x="7839" y="3377"/>
                    </a:cubicBezTo>
                    <a:close/>
                    <a:moveTo>
                      <a:pt x="7908" y="3404"/>
                    </a:moveTo>
                    <a:lnTo>
                      <a:pt x="7924" y="3412"/>
                    </a:lnTo>
                    <a:lnTo>
                      <a:pt x="7935" y="3418"/>
                    </a:lnTo>
                    <a:cubicBezTo>
                      <a:pt x="7947" y="3424"/>
                      <a:pt x="7952" y="3438"/>
                      <a:pt x="7946" y="3450"/>
                    </a:cubicBezTo>
                    <a:cubicBezTo>
                      <a:pt x="7940" y="3462"/>
                      <a:pt x="7926" y="3466"/>
                      <a:pt x="7914" y="3461"/>
                    </a:cubicBezTo>
                    <a:lnTo>
                      <a:pt x="7903" y="3455"/>
                    </a:lnTo>
                    <a:lnTo>
                      <a:pt x="7887" y="3447"/>
                    </a:lnTo>
                    <a:cubicBezTo>
                      <a:pt x="7875" y="3441"/>
                      <a:pt x="7870" y="3427"/>
                      <a:pt x="7876" y="3415"/>
                    </a:cubicBezTo>
                    <a:cubicBezTo>
                      <a:pt x="7882" y="3403"/>
                      <a:pt x="7896" y="3398"/>
                      <a:pt x="7908" y="3404"/>
                    </a:cubicBezTo>
                    <a:close/>
                    <a:moveTo>
                      <a:pt x="8064" y="3474"/>
                    </a:moveTo>
                    <a:lnTo>
                      <a:pt x="8084" y="3484"/>
                    </a:lnTo>
                    <a:lnTo>
                      <a:pt x="8100" y="3492"/>
                    </a:lnTo>
                    <a:lnTo>
                      <a:pt x="8097" y="3491"/>
                    </a:lnTo>
                    <a:lnTo>
                      <a:pt x="8123" y="3499"/>
                    </a:lnTo>
                    <a:lnTo>
                      <a:pt x="8140" y="3508"/>
                    </a:lnTo>
                    <a:lnTo>
                      <a:pt x="8138" y="3507"/>
                    </a:lnTo>
                    <a:lnTo>
                      <a:pt x="8150" y="3512"/>
                    </a:lnTo>
                    <a:cubicBezTo>
                      <a:pt x="8162" y="3517"/>
                      <a:pt x="8168" y="3531"/>
                      <a:pt x="8163" y="3543"/>
                    </a:cubicBezTo>
                    <a:cubicBezTo>
                      <a:pt x="8158" y="3555"/>
                      <a:pt x="8144" y="3561"/>
                      <a:pt x="8132" y="3556"/>
                    </a:cubicBezTo>
                    <a:lnTo>
                      <a:pt x="8120" y="3551"/>
                    </a:lnTo>
                    <a:lnTo>
                      <a:pt x="8103" y="3543"/>
                    </a:lnTo>
                    <a:lnTo>
                      <a:pt x="8106" y="3544"/>
                    </a:lnTo>
                    <a:lnTo>
                      <a:pt x="8080" y="3536"/>
                    </a:lnTo>
                    <a:lnTo>
                      <a:pt x="8063" y="3527"/>
                    </a:lnTo>
                    <a:lnTo>
                      <a:pt x="8043" y="3517"/>
                    </a:lnTo>
                    <a:cubicBezTo>
                      <a:pt x="8031" y="3511"/>
                      <a:pt x="8026" y="3497"/>
                      <a:pt x="8032" y="3485"/>
                    </a:cubicBezTo>
                    <a:cubicBezTo>
                      <a:pt x="8038" y="3473"/>
                      <a:pt x="8052" y="3468"/>
                      <a:pt x="8064" y="3474"/>
                    </a:cubicBezTo>
                    <a:close/>
                    <a:moveTo>
                      <a:pt x="8281" y="3571"/>
                    </a:moveTo>
                    <a:lnTo>
                      <a:pt x="8284" y="3572"/>
                    </a:lnTo>
                    <a:lnTo>
                      <a:pt x="8282" y="3571"/>
                    </a:lnTo>
                    <a:lnTo>
                      <a:pt x="8323" y="3588"/>
                    </a:lnTo>
                    <a:lnTo>
                      <a:pt x="8340" y="3596"/>
                    </a:lnTo>
                    <a:cubicBezTo>
                      <a:pt x="8352" y="3602"/>
                      <a:pt x="8357" y="3616"/>
                      <a:pt x="8351" y="3628"/>
                    </a:cubicBezTo>
                    <a:cubicBezTo>
                      <a:pt x="8345" y="3640"/>
                      <a:pt x="8331" y="3645"/>
                      <a:pt x="8319" y="3639"/>
                    </a:cubicBezTo>
                    <a:lnTo>
                      <a:pt x="8303" y="3631"/>
                    </a:lnTo>
                    <a:lnTo>
                      <a:pt x="8305" y="3632"/>
                    </a:lnTo>
                    <a:lnTo>
                      <a:pt x="8264" y="3615"/>
                    </a:lnTo>
                    <a:lnTo>
                      <a:pt x="8260" y="3613"/>
                    </a:lnTo>
                    <a:cubicBezTo>
                      <a:pt x="8248" y="3608"/>
                      <a:pt x="8243" y="3593"/>
                      <a:pt x="8249" y="3581"/>
                    </a:cubicBezTo>
                    <a:cubicBezTo>
                      <a:pt x="8255" y="3569"/>
                      <a:pt x="8269" y="3565"/>
                      <a:pt x="8281" y="3571"/>
                    </a:cubicBezTo>
                    <a:close/>
                    <a:moveTo>
                      <a:pt x="8340" y="3596"/>
                    </a:moveTo>
                    <a:lnTo>
                      <a:pt x="8356" y="3604"/>
                    </a:lnTo>
                    <a:lnTo>
                      <a:pt x="8345" y="3601"/>
                    </a:lnTo>
                    <a:lnTo>
                      <a:pt x="8359" y="3601"/>
                    </a:lnTo>
                    <a:cubicBezTo>
                      <a:pt x="8373" y="3601"/>
                      <a:pt x="8383" y="3612"/>
                      <a:pt x="8383" y="3625"/>
                    </a:cubicBezTo>
                    <a:cubicBezTo>
                      <a:pt x="8383" y="3639"/>
                      <a:pt x="8373" y="3649"/>
                      <a:pt x="8359" y="3649"/>
                    </a:cubicBezTo>
                    <a:lnTo>
                      <a:pt x="8340" y="3649"/>
                    </a:lnTo>
                    <a:lnTo>
                      <a:pt x="8319" y="3639"/>
                    </a:lnTo>
                    <a:cubicBezTo>
                      <a:pt x="8307" y="3633"/>
                      <a:pt x="8302" y="3619"/>
                      <a:pt x="8308" y="3607"/>
                    </a:cubicBezTo>
                    <a:cubicBezTo>
                      <a:pt x="8314" y="3595"/>
                      <a:pt x="8328" y="3590"/>
                      <a:pt x="8340" y="3596"/>
                    </a:cubicBezTo>
                    <a:close/>
                    <a:moveTo>
                      <a:pt x="8493" y="3662"/>
                    </a:moveTo>
                    <a:lnTo>
                      <a:pt x="8514" y="3667"/>
                    </a:lnTo>
                    <a:lnTo>
                      <a:pt x="8534" y="3677"/>
                    </a:lnTo>
                    <a:lnTo>
                      <a:pt x="8559" y="3693"/>
                    </a:lnTo>
                    <a:lnTo>
                      <a:pt x="8545" y="3689"/>
                    </a:lnTo>
                    <a:lnTo>
                      <a:pt x="8561" y="3689"/>
                    </a:lnTo>
                    <a:cubicBezTo>
                      <a:pt x="8575" y="3689"/>
                      <a:pt x="8585" y="3700"/>
                      <a:pt x="8585" y="3713"/>
                    </a:cubicBezTo>
                    <a:cubicBezTo>
                      <a:pt x="8585" y="3727"/>
                      <a:pt x="8575" y="3737"/>
                      <a:pt x="8561" y="3737"/>
                    </a:cubicBezTo>
                    <a:lnTo>
                      <a:pt x="8538" y="3737"/>
                    </a:lnTo>
                    <a:lnTo>
                      <a:pt x="8508" y="3717"/>
                    </a:lnTo>
                    <a:lnTo>
                      <a:pt x="8511" y="3719"/>
                    </a:lnTo>
                    <a:lnTo>
                      <a:pt x="8495" y="3711"/>
                    </a:lnTo>
                    <a:lnTo>
                      <a:pt x="8500" y="3713"/>
                    </a:lnTo>
                    <a:lnTo>
                      <a:pt x="8481" y="3708"/>
                    </a:lnTo>
                    <a:cubicBezTo>
                      <a:pt x="8468" y="3705"/>
                      <a:pt x="8461" y="3692"/>
                      <a:pt x="8464" y="3679"/>
                    </a:cubicBezTo>
                    <a:cubicBezTo>
                      <a:pt x="8467" y="3666"/>
                      <a:pt x="8480" y="3658"/>
                      <a:pt x="8493" y="3662"/>
                    </a:cubicBezTo>
                    <a:close/>
                    <a:moveTo>
                      <a:pt x="8572" y="3692"/>
                    </a:moveTo>
                    <a:lnTo>
                      <a:pt x="8585" y="3698"/>
                    </a:lnTo>
                    <a:cubicBezTo>
                      <a:pt x="8597" y="3704"/>
                      <a:pt x="8602" y="3719"/>
                      <a:pt x="8596" y="3731"/>
                    </a:cubicBezTo>
                    <a:cubicBezTo>
                      <a:pt x="8590" y="3742"/>
                      <a:pt x="8575" y="3747"/>
                      <a:pt x="8564" y="3741"/>
                    </a:cubicBezTo>
                    <a:lnTo>
                      <a:pt x="8551" y="3735"/>
                    </a:lnTo>
                    <a:cubicBezTo>
                      <a:pt x="8539" y="3729"/>
                      <a:pt x="8534" y="3715"/>
                      <a:pt x="8540" y="3703"/>
                    </a:cubicBezTo>
                    <a:cubicBezTo>
                      <a:pt x="8546" y="3691"/>
                      <a:pt x="8560" y="3686"/>
                      <a:pt x="8572" y="3692"/>
                    </a:cubicBezTo>
                    <a:close/>
                    <a:moveTo>
                      <a:pt x="8713" y="3755"/>
                    </a:moveTo>
                    <a:lnTo>
                      <a:pt x="8716" y="3756"/>
                    </a:lnTo>
                    <a:lnTo>
                      <a:pt x="8714" y="3755"/>
                    </a:lnTo>
                    <a:lnTo>
                      <a:pt x="8755" y="3772"/>
                    </a:lnTo>
                    <a:lnTo>
                      <a:pt x="8772" y="3780"/>
                    </a:lnTo>
                    <a:lnTo>
                      <a:pt x="8788" y="3788"/>
                    </a:lnTo>
                    <a:lnTo>
                      <a:pt x="8801" y="3794"/>
                    </a:lnTo>
                    <a:cubicBezTo>
                      <a:pt x="8813" y="3800"/>
                      <a:pt x="8817" y="3815"/>
                      <a:pt x="8811" y="3826"/>
                    </a:cubicBezTo>
                    <a:cubicBezTo>
                      <a:pt x="8805" y="3838"/>
                      <a:pt x="8791" y="3843"/>
                      <a:pt x="8779" y="3837"/>
                    </a:cubicBezTo>
                    <a:lnTo>
                      <a:pt x="8767" y="3831"/>
                    </a:lnTo>
                    <a:lnTo>
                      <a:pt x="8751" y="3823"/>
                    </a:lnTo>
                    <a:lnTo>
                      <a:pt x="8735" y="3815"/>
                    </a:lnTo>
                    <a:lnTo>
                      <a:pt x="8737" y="3816"/>
                    </a:lnTo>
                    <a:lnTo>
                      <a:pt x="8696" y="3799"/>
                    </a:lnTo>
                    <a:lnTo>
                      <a:pt x="8692" y="3798"/>
                    </a:lnTo>
                    <a:cubicBezTo>
                      <a:pt x="8680" y="3792"/>
                      <a:pt x="8675" y="3777"/>
                      <a:pt x="8681" y="3765"/>
                    </a:cubicBezTo>
                    <a:cubicBezTo>
                      <a:pt x="8687" y="3753"/>
                      <a:pt x="8701" y="3749"/>
                      <a:pt x="8713" y="3755"/>
                    </a:cubicBezTo>
                    <a:close/>
                    <a:moveTo>
                      <a:pt x="8932" y="3852"/>
                    </a:moveTo>
                    <a:lnTo>
                      <a:pt x="8948" y="3860"/>
                    </a:lnTo>
                    <a:lnTo>
                      <a:pt x="8937" y="3857"/>
                    </a:lnTo>
                    <a:lnTo>
                      <a:pt x="8961" y="3857"/>
                    </a:lnTo>
                    <a:lnTo>
                      <a:pt x="8991" y="3877"/>
                    </a:lnTo>
                    <a:lnTo>
                      <a:pt x="8988" y="3876"/>
                    </a:lnTo>
                    <a:lnTo>
                      <a:pt x="9004" y="3884"/>
                    </a:lnTo>
                    <a:lnTo>
                      <a:pt x="8993" y="3881"/>
                    </a:lnTo>
                    <a:lnTo>
                      <a:pt x="9009" y="3881"/>
                    </a:lnTo>
                    <a:cubicBezTo>
                      <a:pt x="9022" y="3881"/>
                      <a:pt x="9033" y="3892"/>
                      <a:pt x="9033" y="3905"/>
                    </a:cubicBezTo>
                    <a:cubicBezTo>
                      <a:pt x="9033" y="3919"/>
                      <a:pt x="9022" y="3929"/>
                      <a:pt x="9009" y="3929"/>
                    </a:cubicBezTo>
                    <a:lnTo>
                      <a:pt x="8988" y="3929"/>
                    </a:lnTo>
                    <a:lnTo>
                      <a:pt x="8965" y="3918"/>
                    </a:lnTo>
                    <a:lnTo>
                      <a:pt x="8940" y="3901"/>
                    </a:lnTo>
                    <a:lnTo>
                      <a:pt x="8953" y="3905"/>
                    </a:lnTo>
                    <a:lnTo>
                      <a:pt x="8932" y="3905"/>
                    </a:lnTo>
                    <a:lnTo>
                      <a:pt x="8911" y="3895"/>
                    </a:lnTo>
                    <a:cubicBezTo>
                      <a:pt x="8899" y="3889"/>
                      <a:pt x="8894" y="3875"/>
                      <a:pt x="8900" y="3863"/>
                    </a:cubicBezTo>
                    <a:cubicBezTo>
                      <a:pt x="8906" y="3851"/>
                      <a:pt x="8920" y="3846"/>
                      <a:pt x="8932" y="3852"/>
                    </a:cubicBezTo>
                    <a:close/>
                    <a:moveTo>
                      <a:pt x="9150" y="3941"/>
                    </a:moveTo>
                    <a:lnTo>
                      <a:pt x="9190" y="3965"/>
                    </a:lnTo>
                    <a:lnTo>
                      <a:pt x="9188" y="3964"/>
                    </a:lnTo>
                    <a:lnTo>
                      <a:pt x="9204" y="3972"/>
                    </a:lnTo>
                    <a:lnTo>
                      <a:pt x="9199" y="3970"/>
                    </a:lnTo>
                    <a:lnTo>
                      <a:pt x="9230" y="3978"/>
                    </a:lnTo>
                    <a:cubicBezTo>
                      <a:pt x="9243" y="3981"/>
                      <a:pt x="9251" y="3994"/>
                      <a:pt x="9248" y="4007"/>
                    </a:cubicBezTo>
                    <a:cubicBezTo>
                      <a:pt x="9244" y="4020"/>
                      <a:pt x="9231" y="4028"/>
                      <a:pt x="9218" y="4024"/>
                    </a:cubicBezTo>
                    <a:lnTo>
                      <a:pt x="9185" y="4016"/>
                    </a:lnTo>
                    <a:lnTo>
                      <a:pt x="9166" y="4007"/>
                    </a:lnTo>
                    <a:lnTo>
                      <a:pt x="9125" y="3982"/>
                    </a:lnTo>
                    <a:cubicBezTo>
                      <a:pt x="9114" y="3975"/>
                      <a:pt x="9110" y="3961"/>
                      <a:pt x="9117" y="3949"/>
                    </a:cubicBezTo>
                    <a:cubicBezTo>
                      <a:pt x="9124" y="3938"/>
                      <a:pt x="9139" y="3934"/>
                      <a:pt x="9150" y="3941"/>
                    </a:cubicBezTo>
                    <a:close/>
                    <a:moveTo>
                      <a:pt x="9365" y="4037"/>
                    </a:moveTo>
                    <a:lnTo>
                      <a:pt x="9380" y="4044"/>
                    </a:lnTo>
                    <a:lnTo>
                      <a:pt x="9396" y="4052"/>
                    </a:lnTo>
                    <a:lnTo>
                      <a:pt x="9393" y="4051"/>
                    </a:lnTo>
                    <a:lnTo>
                      <a:pt x="9419" y="4059"/>
                    </a:lnTo>
                    <a:lnTo>
                      <a:pt x="9436" y="4068"/>
                    </a:lnTo>
                    <a:lnTo>
                      <a:pt x="9452" y="4076"/>
                    </a:lnTo>
                    <a:lnTo>
                      <a:pt x="9453" y="4076"/>
                    </a:lnTo>
                    <a:cubicBezTo>
                      <a:pt x="9464" y="4082"/>
                      <a:pt x="9469" y="4097"/>
                      <a:pt x="9463" y="4108"/>
                    </a:cubicBezTo>
                    <a:cubicBezTo>
                      <a:pt x="9457" y="4120"/>
                      <a:pt x="9443" y="4125"/>
                      <a:pt x="9431" y="4119"/>
                    </a:cubicBezTo>
                    <a:lnTo>
                      <a:pt x="9431" y="4119"/>
                    </a:lnTo>
                    <a:lnTo>
                      <a:pt x="9415" y="4111"/>
                    </a:lnTo>
                    <a:lnTo>
                      <a:pt x="9399" y="4103"/>
                    </a:lnTo>
                    <a:lnTo>
                      <a:pt x="9402" y="4104"/>
                    </a:lnTo>
                    <a:lnTo>
                      <a:pt x="9376" y="4096"/>
                    </a:lnTo>
                    <a:lnTo>
                      <a:pt x="9359" y="4087"/>
                    </a:lnTo>
                    <a:lnTo>
                      <a:pt x="9344" y="4079"/>
                    </a:lnTo>
                    <a:cubicBezTo>
                      <a:pt x="9332" y="4074"/>
                      <a:pt x="9327" y="4059"/>
                      <a:pt x="9333" y="4047"/>
                    </a:cubicBezTo>
                    <a:cubicBezTo>
                      <a:pt x="9339" y="4035"/>
                      <a:pt x="9353" y="4031"/>
                      <a:pt x="9365" y="4037"/>
                    </a:cubicBezTo>
                    <a:close/>
                    <a:moveTo>
                      <a:pt x="9577" y="4131"/>
                    </a:moveTo>
                    <a:lnTo>
                      <a:pt x="9610" y="4139"/>
                    </a:lnTo>
                    <a:lnTo>
                      <a:pt x="9628" y="4148"/>
                    </a:lnTo>
                    <a:lnTo>
                      <a:pt x="9626" y="4147"/>
                    </a:lnTo>
                    <a:lnTo>
                      <a:pt x="9667" y="4164"/>
                    </a:lnTo>
                    <a:lnTo>
                      <a:pt x="9672" y="4166"/>
                    </a:lnTo>
                    <a:cubicBezTo>
                      <a:pt x="9684" y="4172"/>
                      <a:pt x="9689" y="4186"/>
                      <a:pt x="9683" y="4198"/>
                    </a:cubicBezTo>
                    <a:cubicBezTo>
                      <a:pt x="9677" y="4210"/>
                      <a:pt x="9662" y="4215"/>
                      <a:pt x="9650" y="4209"/>
                    </a:cubicBezTo>
                    <a:lnTo>
                      <a:pt x="9647" y="4207"/>
                    </a:lnTo>
                    <a:lnTo>
                      <a:pt x="9649" y="4208"/>
                    </a:lnTo>
                    <a:lnTo>
                      <a:pt x="9608" y="4191"/>
                    </a:lnTo>
                    <a:lnTo>
                      <a:pt x="9591" y="4183"/>
                    </a:lnTo>
                    <a:lnTo>
                      <a:pt x="9596" y="4185"/>
                    </a:lnTo>
                    <a:lnTo>
                      <a:pt x="9566" y="4177"/>
                    </a:lnTo>
                    <a:cubicBezTo>
                      <a:pt x="9553" y="4174"/>
                      <a:pt x="9545" y="4161"/>
                      <a:pt x="9548" y="4148"/>
                    </a:cubicBezTo>
                    <a:cubicBezTo>
                      <a:pt x="9551" y="4135"/>
                      <a:pt x="9564" y="4127"/>
                      <a:pt x="9577" y="4131"/>
                    </a:cubicBezTo>
                    <a:close/>
                    <a:moveTo>
                      <a:pt x="9789" y="4225"/>
                    </a:moveTo>
                    <a:lnTo>
                      <a:pt x="9807" y="4225"/>
                    </a:lnTo>
                    <a:lnTo>
                      <a:pt x="9830" y="4237"/>
                    </a:lnTo>
                    <a:lnTo>
                      <a:pt x="9855" y="4253"/>
                    </a:lnTo>
                    <a:lnTo>
                      <a:pt x="9841" y="4249"/>
                    </a:lnTo>
                    <a:lnTo>
                      <a:pt x="9863" y="4249"/>
                    </a:lnTo>
                    <a:lnTo>
                      <a:pt x="9886" y="4261"/>
                    </a:lnTo>
                    <a:cubicBezTo>
                      <a:pt x="9898" y="4267"/>
                      <a:pt x="9903" y="4281"/>
                      <a:pt x="9897" y="4293"/>
                    </a:cubicBezTo>
                    <a:cubicBezTo>
                      <a:pt x="9891" y="4305"/>
                      <a:pt x="9877" y="4310"/>
                      <a:pt x="9865" y="4304"/>
                    </a:cubicBezTo>
                    <a:lnTo>
                      <a:pt x="9847" y="4295"/>
                    </a:lnTo>
                    <a:lnTo>
                      <a:pt x="9857" y="4297"/>
                    </a:lnTo>
                    <a:lnTo>
                      <a:pt x="9834" y="4297"/>
                    </a:lnTo>
                    <a:lnTo>
                      <a:pt x="9804" y="4277"/>
                    </a:lnTo>
                    <a:lnTo>
                      <a:pt x="9807" y="4279"/>
                    </a:lnTo>
                    <a:lnTo>
                      <a:pt x="9791" y="4271"/>
                    </a:lnTo>
                    <a:lnTo>
                      <a:pt x="9801" y="4273"/>
                    </a:lnTo>
                    <a:lnTo>
                      <a:pt x="9789" y="4273"/>
                    </a:lnTo>
                    <a:cubicBezTo>
                      <a:pt x="9775" y="4273"/>
                      <a:pt x="9765" y="4263"/>
                      <a:pt x="9765" y="4249"/>
                    </a:cubicBezTo>
                    <a:cubicBezTo>
                      <a:pt x="9765" y="4236"/>
                      <a:pt x="9775" y="4225"/>
                      <a:pt x="9789" y="4225"/>
                    </a:cubicBezTo>
                    <a:close/>
                    <a:moveTo>
                      <a:pt x="10018" y="4319"/>
                    </a:moveTo>
                    <a:lnTo>
                      <a:pt x="10028" y="4324"/>
                    </a:lnTo>
                    <a:lnTo>
                      <a:pt x="10044" y="4332"/>
                    </a:lnTo>
                    <a:lnTo>
                      <a:pt x="10060" y="4340"/>
                    </a:lnTo>
                    <a:lnTo>
                      <a:pt x="10058" y="4339"/>
                    </a:lnTo>
                    <a:lnTo>
                      <a:pt x="10099" y="4356"/>
                    </a:lnTo>
                    <a:lnTo>
                      <a:pt x="10105" y="4359"/>
                    </a:lnTo>
                    <a:cubicBezTo>
                      <a:pt x="10117" y="4364"/>
                      <a:pt x="10122" y="4379"/>
                      <a:pt x="10116" y="4391"/>
                    </a:cubicBezTo>
                    <a:cubicBezTo>
                      <a:pt x="10110" y="4403"/>
                      <a:pt x="10096" y="4407"/>
                      <a:pt x="10084" y="4402"/>
                    </a:cubicBezTo>
                    <a:lnTo>
                      <a:pt x="10079" y="4399"/>
                    </a:lnTo>
                    <a:lnTo>
                      <a:pt x="10081" y="4400"/>
                    </a:lnTo>
                    <a:lnTo>
                      <a:pt x="10040" y="4383"/>
                    </a:lnTo>
                    <a:lnTo>
                      <a:pt x="10023" y="4375"/>
                    </a:lnTo>
                    <a:lnTo>
                      <a:pt x="10007" y="4367"/>
                    </a:lnTo>
                    <a:lnTo>
                      <a:pt x="9997" y="4362"/>
                    </a:lnTo>
                    <a:cubicBezTo>
                      <a:pt x="9985" y="4356"/>
                      <a:pt x="9980" y="4341"/>
                      <a:pt x="9986" y="4330"/>
                    </a:cubicBezTo>
                    <a:cubicBezTo>
                      <a:pt x="9992" y="4318"/>
                      <a:pt x="10006" y="4313"/>
                      <a:pt x="10018" y="4319"/>
                    </a:cubicBezTo>
                    <a:close/>
                    <a:moveTo>
                      <a:pt x="10234" y="4415"/>
                    </a:moveTo>
                    <a:lnTo>
                      <a:pt x="10244" y="4420"/>
                    </a:lnTo>
                    <a:cubicBezTo>
                      <a:pt x="10256" y="4426"/>
                      <a:pt x="10261" y="4440"/>
                      <a:pt x="10255" y="4452"/>
                    </a:cubicBezTo>
                    <a:cubicBezTo>
                      <a:pt x="10249" y="4464"/>
                      <a:pt x="10235" y="4469"/>
                      <a:pt x="10223" y="4463"/>
                    </a:cubicBezTo>
                    <a:lnTo>
                      <a:pt x="10212" y="4458"/>
                    </a:lnTo>
                    <a:cubicBezTo>
                      <a:pt x="10200" y="4452"/>
                      <a:pt x="10195" y="4437"/>
                      <a:pt x="10201" y="4425"/>
                    </a:cubicBezTo>
                    <a:cubicBezTo>
                      <a:pt x="10207" y="4414"/>
                      <a:pt x="10222" y="4409"/>
                      <a:pt x="10234" y="4415"/>
                    </a:cubicBezTo>
                    <a:close/>
                    <a:moveTo>
                      <a:pt x="10233" y="4417"/>
                    </a:moveTo>
                    <a:lnTo>
                      <a:pt x="10257" y="4417"/>
                    </a:lnTo>
                    <a:lnTo>
                      <a:pt x="10287" y="4437"/>
                    </a:lnTo>
                    <a:lnTo>
                      <a:pt x="10284" y="4436"/>
                    </a:lnTo>
                    <a:lnTo>
                      <a:pt x="10300" y="4444"/>
                    </a:lnTo>
                    <a:lnTo>
                      <a:pt x="10295" y="4442"/>
                    </a:lnTo>
                    <a:lnTo>
                      <a:pt x="10316" y="4447"/>
                    </a:lnTo>
                    <a:cubicBezTo>
                      <a:pt x="10329" y="4451"/>
                      <a:pt x="10337" y="4464"/>
                      <a:pt x="10334" y="4476"/>
                    </a:cubicBezTo>
                    <a:cubicBezTo>
                      <a:pt x="10330" y="4489"/>
                      <a:pt x="10317" y="4497"/>
                      <a:pt x="10304" y="4494"/>
                    </a:cubicBezTo>
                    <a:lnTo>
                      <a:pt x="10281" y="4488"/>
                    </a:lnTo>
                    <a:lnTo>
                      <a:pt x="10261" y="4478"/>
                    </a:lnTo>
                    <a:lnTo>
                      <a:pt x="10236" y="4461"/>
                    </a:lnTo>
                    <a:lnTo>
                      <a:pt x="10249" y="4465"/>
                    </a:lnTo>
                    <a:lnTo>
                      <a:pt x="10233" y="4465"/>
                    </a:lnTo>
                    <a:cubicBezTo>
                      <a:pt x="10220" y="4465"/>
                      <a:pt x="10209" y="4455"/>
                      <a:pt x="10209" y="4441"/>
                    </a:cubicBezTo>
                    <a:cubicBezTo>
                      <a:pt x="10209" y="4428"/>
                      <a:pt x="10220" y="4417"/>
                      <a:pt x="10233" y="4417"/>
                    </a:cubicBezTo>
                    <a:close/>
                    <a:moveTo>
                      <a:pt x="10439" y="4505"/>
                    </a:moveTo>
                    <a:lnTo>
                      <a:pt x="10455" y="4505"/>
                    </a:lnTo>
                    <a:lnTo>
                      <a:pt x="10476" y="4516"/>
                    </a:lnTo>
                    <a:cubicBezTo>
                      <a:pt x="10488" y="4522"/>
                      <a:pt x="10493" y="4536"/>
                      <a:pt x="10487" y="4548"/>
                    </a:cubicBezTo>
                    <a:cubicBezTo>
                      <a:pt x="10481" y="4560"/>
                      <a:pt x="10467" y="4565"/>
                      <a:pt x="10455" y="4559"/>
                    </a:cubicBezTo>
                    <a:lnTo>
                      <a:pt x="10439" y="4551"/>
                    </a:lnTo>
                    <a:lnTo>
                      <a:pt x="10449" y="4553"/>
                    </a:lnTo>
                    <a:lnTo>
                      <a:pt x="10439" y="4553"/>
                    </a:lnTo>
                    <a:cubicBezTo>
                      <a:pt x="10426" y="4553"/>
                      <a:pt x="10415" y="4543"/>
                      <a:pt x="10415" y="4529"/>
                    </a:cubicBezTo>
                    <a:cubicBezTo>
                      <a:pt x="10415" y="4516"/>
                      <a:pt x="10426" y="4505"/>
                      <a:pt x="10439" y="4505"/>
                    </a:cubicBezTo>
                    <a:close/>
                    <a:moveTo>
                      <a:pt x="10476" y="4516"/>
                    </a:moveTo>
                    <a:lnTo>
                      <a:pt x="10492" y="4524"/>
                    </a:lnTo>
                    <a:lnTo>
                      <a:pt x="10490" y="4523"/>
                    </a:lnTo>
                    <a:lnTo>
                      <a:pt x="10531" y="4540"/>
                    </a:lnTo>
                    <a:lnTo>
                      <a:pt x="10538" y="4543"/>
                    </a:lnTo>
                    <a:cubicBezTo>
                      <a:pt x="10550" y="4549"/>
                      <a:pt x="10555" y="4563"/>
                      <a:pt x="10549" y="4575"/>
                    </a:cubicBezTo>
                    <a:cubicBezTo>
                      <a:pt x="10543" y="4587"/>
                      <a:pt x="10529" y="4592"/>
                      <a:pt x="10517" y="4586"/>
                    </a:cubicBezTo>
                    <a:lnTo>
                      <a:pt x="10511" y="4583"/>
                    </a:lnTo>
                    <a:lnTo>
                      <a:pt x="10513" y="4584"/>
                    </a:lnTo>
                    <a:lnTo>
                      <a:pt x="10472" y="4567"/>
                    </a:lnTo>
                    <a:lnTo>
                      <a:pt x="10455" y="4559"/>
                    </a:lnTo>
                    <a:cubicBezTo>
                      <a:pt x="10443" y="4553"/>
                      <a:pt x="10438" y="4539"/>
                      <a:pt x="10444" y="4527"/>
                    </a:cubicBezTo>
                    <a:cubicBezTo>
                      <a:pt x="10450" y="4515"/>
                      <a:pt x="10464" y="4510"/>
                      <a:pt x="10476" y="4516"/>
                    </a:cubicBezTo>
                    <a:close/>
                    <a:moveTo>
                      <a:pt x="10666" y="4600"/>
                    </a:moveTo>
                    <a:lnTo>
                      <a:pt x="10675" y="4604"/>
                    </a:lnTo>
                    <a:lnTo>
                      <a:pt x="10692" y="4612"/>
                    </a:lnTo>
                    <a:lnTo>
                      <a:pt x="10689" y="4611"/>
                    </a:lnTo>
                    <a:lnTo>
                      <a:pt x="10715" y="4619"/>
                    </a:lnTo>
                    <a:lnTo>
                      <a:pt x="10732" y="4628"/>
                    </a:lnTo>
                    <a:lnTo>
                      <a:pt x="10755" y="4640"/>
                    </a:lnTo>
                    <a:cubicBezTo>
                      <a:pt x="10767" y="4645"/>
                      <a:pt x="10772" y="4660"/>
                      <a:pt x="10766" y="4672"/>
                    </a:cubicBezTo>
                    <a:cubicBezTo>
                      <a:pt x="10760" y="4684"/>
                      <a:pt x="10746" y="4688"/>
                      <a:pt x="10734" y="4682"/>
                    </a:cubicBezTo>
                    <a:lnTo>
                      <a:pt x="10711" y="4671"/>
                    </a:lnTo>
                    <a:lnTo>
                      <a:pt x="10695" y="4663"/>
                    </a:lnTo>
                    <a:lnTo>
                      <a:pt x="10698" y="4664"/>
                    </a:lnTo>
                    <a:lnTo>
                      <a:pt x="10672" y="4656"/>
                    </a:lnTo>
                    <a:lnTo>
                      <a:pt x="10655" y="4647"/>
                    </a:lnTo>
                    <a:lnTo>
                      <a:pt x="10657" y="4648"/>
                    </a:lnTo>
                    <a:lnTo>
                      <a:pt x="10648" y="4644"/>
                    </a:lnTo>
                    <a:cubicBezTo>
                      <a:pt x="10636" y="4639"/>
                      <a:pt x="10630" y="4625"/>
                      <a:pt x="10635" y="4613"/>
                    </a:cubicBezTo>
                    <a:cubicBezTo>
                      <a:pt x="10640" y="4601"/>
                      <a:pt x="10654" y="4595"/>
                      <a:pt x="10666" y="4600"/>
                    </a:cubicBezTo>
                    <a:close/>
                    <a:moveTo>
                      <a:pt x="10885" y="4696"/>
                    </a:moveTo>
                    <a:lnTo>
                      <a:pt x="10892" y="4700"/>
                    </a:lnTo>
                    <a:lnTo>
                      <a:pt x="10908" y="4708"/>
                    </a:lnTo>
                    <a:cubicBezTo>
                      <a:pt x="10920" y="4714"/>
                      <a:pt x="10925" y="4728"/>
                      <a:pt x="10919" y="4740"/>
                    </a:cubicBezTo>
                    <a:cubicBezTo>
                      <a:pt x="10913" y="4752"/>
                      <a:pt x="10899" y="4757"/>
                      <a:pt x="10887" y="4751"/>
                    </a:cubicBezTo>
                    <a:lnTo>
                      <a:pt x="10871" y="4743"/>
                    </a:lnTo>
                    <a:lnTo>
                      <a:pt x="10864" y="4739"/>
                    </a:lnTo>
                    <a:cubicBezTo>
                      <a:pt x="10852" y="4733"/>
                      <a:pt x="10847" y="4719"/>
                      <a:pt x="10853" y="4707"/>
                    </a:cubicBezTo>
                    <a:cubicBezTo>
                      <a:pt x="10859" y="4695"/>
                      <a:pt x="10873" y="4691"/>
                      <a:pt x="10885" y="4696"/>
                    </a:cubicBezTo>
                    <a:close/>
                    <a:moveTo>
                      <a:pt x="10897" y="4705"/>
                    </a:moveTo>
                    <a:lnTo>
                      <a:pt x="10920" y="4705"/>
                    </a:lnTo>
                    <a:lnTo>
                      <a:pt x="10966" y="4733"/>
                    </a:lnTo>
                    <a:lnTo>
                      <a:pt x="10953" y="4729"/>
                    </a:lnTo>
                    <a:lnTo>
                      <a:pt x="10961" y="4729"/>
                    </a:lnTo>
                    <a:cubicBezTo>
                      <a:pt x="10974" y="4729"/>
                      <a:pt x="10985" y="4740"/>
                      <a:pt x="10985" y="4753"/>
                    </a:cubicBezTo>
                    <a:cubicBezTo>
                      <a:pt x="10985" y="4767"/>
                      <a:pt x="10974" y="4777"/>
                      <a:pt x="10961" y="4777"/>
                    </a:cubicBezTo>
                    <a:lnTo>
                      <a:pt x="10947" y="4777"/>
                    </a:lnTo>
                    <a:lnTo>
                      <a:pt x="10901" y="4750"/>
                    </a:lnTo>
                    <a:lnTo>
                      <a:pt x="10913" y="4753"/>
                    </a:lnTo>
                    <a:lnTo>
                      <a:pt x="10897" y="4753"/>
                    </a:lnTo>
                    <a:cubicBezTo>
                      <a:pt x="10884" y="4753"/>
                      <a:pt x="10873" y="4743"/>
                      <a:pt x="10873" y="4729"/>
                    </a:cubicBezTo>
                    <a:cubicBezTo>
                      <a:pt x="10873" y="4716"/>
                      <a:pt x="10884" y="4705"/>
                      <a:pt x="10897" y="4705"/>
                    </a:cubicBezTo>
                    <a:close/>
                    <a:moveTo>
                      <a:pt x="11102" y="4785"/>
                    </a:moveTo>
                    <a:lnTo>
                      <a:pt x="11107" y="4788"/>
                    </a:lnTo>
                    <a:lnTo>
                      <a:pt x="11124" y="4796"/>
                    </a:lnTo>
                    <a:cubicBezTo>
                      <a:pt x="11136" y="4802"/>
                      <a:pt x="11141" y="4816"/>
                      <a:pt x="11135" y="4828"/>
                    </a:cubicBezTo>
                    <a:cubicBezTo>
                      <a:pt x="11129" y="4840"/>
                      <a:pt x="11115" y="4845"/>
                      <a:pt x="11103" y="4839"/>
                    </a:cubicBezTo>
                    <a:lnTo>
                      <a:pt x="11087" y="4831"/>
                    </a:lnTo>
                    <a:lnTo>
                      <a:pt x="11089" y="4832"/>
                    </a:lnTo>
                    <a:lnTo>
                      <a:pt x="11084" y="4830"/>
                    </a:lnTo>
                    <a:cubicBezTo>
                      <a:pt x="11071" y="4825"/>
                      <a:pt x="11065" y="4811"/>
                      <a:pt x="11070" y="4799"/>
                    </a:cubicBezTo>
                    <a:cubicBezTo>
                      <a:pt x="11075" y="4786"/>
                      <a:pt x="11089" y="4780"/>
                      <a:pt x="11102" y="4785"/>
                    </a:cubicBezTo>
                    <a:close/>
                    <a:moveTo>
                      <a:pt x="11124" y="4796"/>
                    </a:moveTo>
                    <a:lnTo>
                      <a:pt x="11144" y="4806"/>
                    </a:lnTo>
                    <a:lnTo>
                      <a:pt x="11154" y="4816"/>
                    </a:lnTo>
                    <a:lnTo>
                      <a:pt x="11148" y="4812"/>
                    </a:lnTo>
                    <a:lnTo>
                      <a:pt x="11164" y="4820"/>
                    </a:lnTo>
                    <a:lnTo>
                      <a:pt x="11159" y="4818"/>
                    </a:lnTo>
                    <a:lnTo>
                      <a:pt x="11184" y="4824"/>
                    </a:lnTo>
                    <a:cubicBezTo>
                      <a:pt x="11197" y="4828"/>
                      <a:pt x="11205" y="4841"/>
                      <a:pt x="11202" y="4854"/>
                    </a:cubicBezTo>
                    <a:cubicBezTo>
                      <a:pt x="11199" y="4866"/>
                      <a:pt x="11186" y="4874"/>
                      <a:pt x="11173" y="4871"/>
                    </a:cubicBezTo>
                    <a:lnTo>
                      <a:pt x="11145" y="4864"/>
                    </a:lnTo>
                    <a:lnTo>
                      <a:pt x="11123" y="4853"/>
                    </a:lnTo>
                    <a:lnTo>
                      <a:pt x="11112" y="4842"/>
                    </a:lnTo>
                    <a:lnTo>
                      <a:pt x="11119" y="4847"/>
                    </a:lnTo>
                    <a:lnTo>
                      <a:pt x="11103" y="4839"/>
                    </a:lnTo>
                    <a:cubicBezTo>
                      <a:pt x="11091" y="4833"/>
                      <a:pt x="11086" y="4819"/>
                      <a:pt x="11092" y="4807"/>
                    </a:cubicBezTo>
                    <a:cubicBezTo>
                      <a:pt x="11098" y="4795"/>
                      <a:pt x="11112" y="4790"/>
                      <a:pt x="11124" y="4796"/>
                    </a:cubicBezTo>
                    <a:close/>
                    <a:moveTo>
                      <a:pt x="11321" y="4882"/>
                    </a:moveTo>
                    <a:lnTo>
                      <a:pt x="11340" y="4892"/>
                    </a:lnTo>
                    <a:lnTo>
                      <a:pt x="11356" y="4900"/>
                    </a:lnTo>
                    <a:lnTo>
                      <a:pt x="11354" y="4899"/>
                    </a:lnTo>
                    <a:lnTo>
                      <a:pt x="11395" y="4916"/>
                    </a:lnTo>
                    <a:lnTo>
                      <a:pt x="11408" y="4922"/>
                    </a:lnTo>
                    <a:cubicBezTo>
                      <a:pt x="11420" y="4928"/>
                      <a:pt x="11425" y="4942"/>
                      <a:pt x="11419" y="4954"/>
                    </a:cubicBezTo>
                    <a:cubicBezTo>
                      <a:pt x="11413" y="4966"/>
                      <a:pt x="11399" y="4971"/>
                      <a:pt x="11387" y="4965"/>
                    </a:cubicBezTo>
                    <a:lnTo>
                      <a:pt x="11375" y="4959"/>
                    </a:lnTo>
                    <a:lnTo>
                      <a:pt x="11377" y="4960"/>
                    </a:lnTo>
                    <a:lnTo>
                      <a:pt x="11336" y="4943"/>
                    </a:lnTo>
                    <a:lnTo>
                      <a:pt x="11319" y="4935"/>
                    </a:lnTo>
                    <a:lnTo>
                      <a:pt x="11299" y="4925"/>
                    </a:lnTo>
                    <a:cubicBezTo>
                      <a:pt x="11287" y="4919"/>
                      <a:pt x="11283" y="4905"/>
                      <a:pt x="11289" y="4893"/>
                    </a:cubicBezTo>
                    <a:cubicBezTo>
                      <a:pt x="11295" y="4881"/>
                      <a:pt x="11309" y="4876"/>
                      <a:pt x="11321" y="4882"/>
                    </a:cubicBezTo>
                    <a:close/>
                    <a:moveTo>
                      <a:pt x="11539" y="4979"/>
                    </a:moveTo>
                    <a:lnTo>
                      <a:pt x="11542" y="4981"/>
                    </a:lnTo>
                    <a:lnTo>
                      <a:pt x="11540" y="4980"/>
                    </a:lnTo>
                    <a:lnTo>
                      <a:pt x="11556" y="4988"/>
                    </a:lnTo>
                    <a:lnTo>
                      <a:pt x="11545" y="4985"/>
                    </a:lnTo>
                    <a:lnTo>
                      <a:pt x="11567" y="4985"/>
                    </a:lnTo>
                    <a:lnTo>
                      <a:pt x="11588" y="4996"/>
                    </a:lnTo>
                    <a:cubicBezTo>
                      <a:pt x="11600" y="5002"/>
                      <a:pt x="11605" y="5016"/>
                      <a:pt x="11599" y="5028"/>
                    </a:cubicBezTo>
                    <a:cubicBezTo>
                      <a:pt x="11593" y="5040"/>
                      <a:pt x="11579" y="5045"/>
                      <a:pt x="11567" y="5039"/>
                    </a:cubicBezTo>
                    <a:lnTo>
                      <a:pt x="11551" y="5031"/>
                    </a:lnTo>
                    <a:lnTo>
                      <a:pt x="11561" y="5033"/>
                    </a:lnTo>
                    <a:lnTo>
                      <a:pt x="11540" y="5033"/>
                    </a:lnTo>
                    <a:lnTo>
                      <a:pt x="11518" y="5023"/>
                    </a:lnTo>
                    <a:lnTo>
                      <a:pt x="11514" y="5020"/>
                    </a:lnTo>
                    <a:cubicBezTo>
                      <a:pt x="11503" y="5014"/>
                      <a:pt x="11499" y="4999"/>
                      <a:pt x="11506" y="4987"/>
                    </a:cubicBezTo>
                    <a:cubicBezTo>
                      <a:pt x="11513" y="4976"/>
                      <a:pt x="11528" y="4972"/>
                      <a:pt x="11539" y="4979"/>
                    </a:cubicBezTo>
                    <a:close/>
                    <a:moveTo>
                      <a:pt x="11594" y="5000"/>
                    </a:moveTo>
                    <a:lnTo>
                      <a:pt x="11602" y="5008"/>
                    </a:lnTo>
                    <a:lnTo>
                      <a:pt x="11591" y="5002"/>
                    </a:lnTo>
                    <a:lnTo>
                      <a:pt x="11620" y="5009"/>
                    </a:lnTo>
                    <a:cubicBezTo>
                      <a:pt x="11633" y="5013"/>
                      <a:pt x="11641" y="5026"/>
                      <a:pt x="11638" y="5038"/>
                    </a:cubicBezTo>
                    <a:cubicBezTo>
                      <a:pt x="11634" y="5051"/>
                      <a:pt x="11621" y="5059"/>
                      <a:pt x="11608" y="5056"/>
                    </a:cubicBezTo>
                    <a:lnTo>
                      <a:pt x="11573" y="5047"/>
                    </a:lnTo>
                    <a:lnTo>
                      <a:pt x="11560" y="5034"/>
                    </a:lnTo>
                    <a:cubicBezTo>
                      <a:pt x="11551" y="5025"/>
                      <a:pt x="11551" y="5010"/>
                      <a:pt x="11560" y="5000"/>
                    </a:cubicBezTo>
                    <a:cubicBezTo>
                      <a:pt x="11570" y="4991"/>
                      <a:pt x="11585" y="4991"/>
                      <a:pt x="11594" y="5000"/>
                    </a:cubicBezTo>
                    <a:close/>
                    <a:moveTo>
                      <a:pt x="11748" y="5069"/>
                    </a:moveTo>
                    <a:lnTo>
                      <a:pt x="11770" y="5075"/>
                    </a:lnTo>
                    <a:lnTo>
                      <a:pt x="11788" y="5084"/>
                    </a:lnTo>
                    <a:cubicBezTo>
                      <a:pt x="11800" y="5090"/>
                      <a:pt x="11805" y="5104"/>
                      <a:pt x="11799" y="5116"/>
                    </a:cubicBezTo>
                    <a:cubicBezTo>
                      <a:pt x="11793" y="5128"/>
                      <a:pt x="11779" y="5133"/>
                      <a:pt x="11767" y="5127"/>
                    </a:cubicBezTo>
                    <a:lnTo>
                      <a:pt x="11751" y="5119"/>
                    </a:lnTo>
                    <a:lnTo>
                      <a:pt x="11756" y="5121"/>
                    </a:lnTo>
                    <a:lnTo>
                      <a:pt x="11736" y="5116"/>
                    </a:lnTo>
                    <a:cubicBezTo>
                      <a:pt x="11723" y="5113"/>
                      <a:pt x="11716" y="5100"/>
                      <a:pt x="11719" y="5087"/>
                    </a:cubicBezTo>
                    <a:cubicBezTo>
                      <a:pt x="11722" y="5074"/>
                      <a:pt x="11735" y="5066"/>
                      <a:pt x="11748" y="5069"/>
                    </a:cubicBezTo>
                    <a:close/>
                    <a:moveTo>
                      <a:pt x="11788" y="5084"/>
                    </a:moveTo>
                    <a:lnTo>
                      <a:pt x="11804" y="5092"/>
                    </a:lnTo>
                    <a:lnTo>
                      <a:pt x="11801" y="5091"/>
                    </a:lnTo>
                    <a:lnTo>
                      <a:pt x="11827" y="5099"/>
                    </a:lnTo>
                    <a:lnTo>
                      <a:pt x="11842" y="5107"/>
                    </a:lnTo>
                    <a:cubicBezTo>
                      <a:pt x="11853" y="5113"/>
                      <a:pt x="11858" y="5127"/>
                      <a:pt x="11852" y="5139"/>
                    </a:cubicBezTo>
                    <a:cubicBezTo>
                      <a:pt x="11846" y="5151"/>
                      <a:pt x="11832" y="5156"/>
                      <a:pt x="11820" y="5150"/>
                    </a:cubicBezTo>
                    <a:lnTo>
                      <a:pt x="11807" y="5143"/>
                    </a:lnTo>
                    <a:lnTo>
                      <a:pt x="11810" y="5144"/>
                    </a:lnTo>
                    <a:lnTo>
                      <a:pt x="11784" y="5136"/>
                    </a:lnTo>
                    <a:lnTo>
                      <a:pt x="11767" y="5127"/>
                    </a:lnTo>
                    <a:cubicBezTo>
                      <a:pt x="11755" y="5121"/>
                      <a:pt x="11750" y="5107"/>
                      <a:pt x="11756" y="5095"/>
                    </a:cubicBezTo>
                    <a:cubicBezTo>
                      <a:pt x="11762" y="5083"/>
                      <a:pt x="11776" y="5078"/>
                      <a:pt x="11788" y="5084"/>
                    </a:cubicBezTo>
                    <a:close/>
                    <a:moveTo>
                      <a:pt x="11973" y="5164"/>
                    </a:moveTo>
                    <a:lnTo>
                      <a:pt x="11988" y="5172"/>
                    </a:lnTo>
                    <a:lnTo>
                      <a:pt x="11983" y="5170"/>
                    </a:lnTo>
                    <a:lnTo>
                      <a:pt x="12022" y="5180"/>
                    </a:lnTo>
                    <a:lnTo>
                      <a:pt x="12034" y="5192"/>
                    </a:lnTo>
                    <a:lnTo>
                      <a:pt x="12028" y="5188"/>
                    </a:lnTo>
                    <a:lnTo>
                      <a:pt x="12059" y="5203"/>
                    </a:lnTo>
                    <a:cubicBezTo>
                      <a:pt x="12071" y="5209"/>
                      <a:pt x="12076" y="5224"/>
                      <a:pt x="12070" y="5236"/>
                    </a:cubicBezTo>
                    <a:cubicBezTo>
                      <a:pt x="12064" y="5247"/>
                      <a:pt x="12049" y="5252"/>
                      <a:pt x="12037" y="5246"/>
                    </a:cubicBezTo>
                    <a:lnTo>
                      <a:pt x="12003" y="5229"/>
                    </a:lnTo>
                    <a:lnTo>
                      <a:pt x="11992" y="5218"/>
                    </a:lnTo>
                    <a:lnTo>
                      <a:pt x="12004" y="5225"/>
                    </a:lnTo>
                    <a:lnTo>
                      <a:pt x="11969" y="5216"/>
                    </a:lnTo>
                    <a:lnTo>
                      <a:pt x="11951" y="5207"/>
                    </a:lnTo>
                    <a:cubicBezTo>
                      <a:pt x="11939" y="5201"/>
                      <a:pt x="11934" y="5187"/>
                      <a:pt x="11940" y="5175"/>
                    </a:cubicBezTo>
                    <a:cubicBezTo>
                      <a:pt x="11946" y="5163"/>
                      <a:pt x="11961" y="5158"/>
                      <a:pt x="11973" y="5164"/>
                    </a:cubicBezTo>
                    <a:close/>
                    <a:moveTo>
                      <a:pt x="12190" y="5261"/>
                    </a:moveTo>
                    <a:lnTo>
                      <a:pt x="12204" y="5268"/>
                    </a:lnTo>
                    <a:lnTo>
                      <a:pt x="12193" y="5265"/>
                    </a:lnTo>
                    <a:lnTo>
                      <a:pt x="12215" y="5265"/>
                    </a:lnTo>
                    <a:lnTo>
                      <a:pt x="12240" y="5278"/>
                    </a:lnTo>
                    <a:lnTo>
                      <a:pt x="12250" y="5288"/>
                    </a:lnTo>
                    <a:lnTo>
                      <a:pt x="12244" y="5284"/>
                    </a:lnTo>
                    <a:lnTo>
                      <a:pt x="12260" y="5292"/>
                    </a:lnTo>
                    <a:lnTo>
                      <a:pt x="12275" y="5299"/>
                    </a:lnTo>
                    <a:cubicBezTo>
                      <a:pt x="12287" y="5305"/>
                      <a:pt x="12292" y="5320"/>
                      <a:pt x="12286" y="5332"/>
                    </a:cubicBezTo>
                    <a:cubicBezTo>
                      <a:pt x="12280" y="5343"/>
                      <a:pt x="12265" y="5348"/>
                      <a:pt x="12253" y="5342"/>
                    </a:cubicBezTo>
                    <a:lnTo>
                      <a:pt x="12239" y="5335"/>
                    </a:lnTo>
                    <a:lnTo>
                      <a:pt x="12219" y="5325"/>
                    </a:lnTo>
                    <a:lnTo>
                      <a:pt x="12208" y="5314"/>
                    </a:lnTo>
                    <a:lnTo>
                      <a:pt x="12215" y="5319"/>
                    </a:lnTo>
                    <a:lnTo>
                      <a:pt x="12199" y="5311"/>
                    </a:lnTo>
                    <a:lnTo>
                      <a:pt x="12209" y="5313"/>
                    </a:lnTo>
                    <a:lnTo>
                      <a:pt x="12188" y="5313"/>
                    </a:lnTo>
                    <a:lnTo>
                      <a:pt x="12168" y="5304"/>
                    </a:lnTo>
                    <a:cubicBezTo>
                      <a:pt x="12156" y="5298"/>
                      <a:pt x="12151" y="5283"/>
                      <a:pt x="12157" y="5271"/>
                    </a:cubicBezTo>
                    <a:cubicBezTo>
                      <a:pt x="12163" y="5260"/>
                      <a:pt x="12178" y="5255"/>
                      <a:pt x="12190" y="5261"/>
                    </a:cubicBezTo>
                    <a:close/>
                    <a:moveTo>
                      <a:pt x="12394" y="5353"/>
                    </a:moveTo>
                    <a:lnTo>
                      <a:pt x="12415" y="5353"/>
                    </a:lnTo>
                    <a:lnTo>
                      <a:pt x="12456" y="5374"/>
                    </a:lnTo>
                    <a:lnTo>
                      <a:pt x="12466" y="5384"/>
                    </a:lnTo>
                    <a:lnTo>
                      <a:pt x="12455" y="5378"/>
                    </a:lnTo>
                    <a:lnTo>
                      <a:pt x="12490" y="5387"/>
                    </a:lnTo>
                    <a:lnTo>
                      <a:pt x="12493" y="5388"/>
                    </a:lnTo>
                    <a:cubicBezTo>
                      <a:pt x="12505" y="5394"/>
                      <a:pt x="12509" y="5409"/>
                      <a:pt x="12504" y="5421"/>
                    </a:cubicBezTo>
                    <a:cubicBezTo>
                      <a:pt x="12498" y="5432"/>
                      <a:pt x="12483" y="5437"/>
                      <a:pt x="12471" y="5431"/>
                    </a:cubicBezTo>
                    <a:lnTo>
                      <a:pt x="12471" y="5431"/>
                    </a:lnTo>
                    <a:lnTo>
                      <a:pt x="12476" y="5433"/>
                    </a:lnTo>
                    <a:lnTo>
                      <a:pt x="12437" y="5423"/>
                    </a:lnTo>
                    <a:lnTo>
                      <a:pt x="12424" y="5410"/>
                    </a:lnTo>
                    <a:lnTo>
                      <a:pt x="12431" y="5415"/>
                    </a:lnTo>
                    <a:lnTo>
                      <a:pt x="12399" y="5399"/>
                    </a:lnTo>
                    <a:lnTo>
                      <a:pt x="12409" y="5401"/>
                    </a:lnTo>
                    <a:lnTo>
                      <a:pt x="12394" y="5401"/>
                    </a:lnTo>
                    <a:cubicBezTo>
                      <a:pt x="12381" y="5401"/>
                      <a:pt x="12370" y="5391"/>
                      <a:pt x="12370" y="5377"/>
                    </a:cubicBezTo>
                    <a:cubicBezTo>
                      <a:pt x="12370" y="5364"/>
                      <a:pt x="12381" y="5353"/>
                      <a:pt x="12394" y="5353"/>
                    </a:cubicBezTo>
                    <a:close/>
                    <a:moveTo>
                      <a:pt x="12624" y="5446"/>
                    </a:moveTo>
                    <a:lnTo>
                      <a:pt x="12636" y="5452"/>
                    </a:lnTo>
                    <a:lnTo>
                      <a:pt x="12652" y="5460"/>
                    </a:lnTo>
                    <a:lnTo>
                      <a:pt x="12649" y="5459"/>
                    </a:lnTo>
                    <a:lnTo>
                      <a:pt x="12675" y="5467"/>
                    </a:lnTo>
                    <a:lnTo>
                      <a:pt x="12692" y="5476"/>
                    </a:lnTo>
                    <a:cubicBezTo>
                      <a:pt x="12704" y="5482"/>
                      <a:pt x="12709" y="5496"/>
                      <a:pt x="12703" y="5508"/>
                    </a:cubicBezTo>
                    <a:cubicBezTo>
                      <a:pt x="12697" y="5520"/>
                      <a:pt x="12683" y="5525"/>
                      <a:pt x="12671" y="5519"/>
                    </a:cubicBezTo>
                    <a:lnTo>
                      <a:pt x="12655" y="5511"/>
                    </a:lnTo>
                    <a:lnTo>
                      <a:pt x="12658" y="5512"/>
                    </a:lnTo>
                    <a:lnTo>
                      <a:pt x="12632" y="5504"/>
                    </a:lnTo>
                    <a:lnTo>
                      <a:pt x="12615" y="5495"/>
                    </a:lnTo>
                    <a:lnTo>
                      <a:pt x="12602" y="5489"/>
                    </a:lnTo>
                    <a:cubicBezTo>
                      <a:pt x="12591" y="5483"/>
                      <a:pt x="12586" y="5468"/>
                      <a:pt x="12592" y="5457"/>
                    </a:cubicBezTo>
                    <a:cubicBezTo>
                      <a:pt x="12598" y="5445"/>
                      <a:pt x="12612" y="5440"/>
                      <a:pt x="12624" y="5446"/>
                    </a:cubicBezTo>
                    <a:close/>
                    <a:moveTo>
                      <a:pt x="12692" y="5476"/>
                    </a:moveTo>
                    <a:lnTo>
                      <a:pt x="12708" y="5484"/>
                    </a:lnTo>
                    <a:lnTo>
                      <a:pt x="12703" y="5482"/>
                    </a:lnTo>
                    <a:lnTo>
                      <a:pt x="12707" y="5483"/>
                    </a:lnTo>
                    <a:cubicBezTo>
                      <a:pt x="12719" y="5486"/>
                      <a:pt x="12727" y="5499"/>
                      <a:pt x="12724" y="5512"/>
                    </a:cubicBezTo>
                    <a:cubicBezTo>
                      <a:pt x="12721" y="5525"/>
                      <a:pt x="12708" y="5533"/>
                      <a:pt x="12695" y="5530"/>
                    </a:cubicBezTo>
                    <a:lnTo>
                      <a:pt x="12689" y="5528"/>
                    </a:lnTo>
                    <a:lnTo>
                      <a:pt x="12671" y="5519"/>
                    </a:lnTo>
                    <a:cubicBezTo>
                      <a:pt x="12659" y="5513"/>
                      <a:pt x="12654" y="5499"/>
                      <a:pt x="12660" y="5487"/>
                    </a:cubicBezTo>
                    <a:cubicBezTo>
                      <a:pt x="12666" y="5475"/>
                      <a:pt x="12680" y="5470"/>
                      <a:pt x="12692" y="5476"/>
                    </a:cubicBezTo>
                    <a:close/>
                    <a:moveTo>
                      <a:pt x="12842" y="5543"/>
                    </a:moveTo>
                    <a:lnTo>
                      <a:pt x="12852" y="5548"/>
                    </a:lnTo>
                    <a:lnTo>
                      <a:pt x="12847" y="5546"/>
                    </a:lnTo>
                    <a:lnTo>
                      <a:pt x="12882" y="5555"/>
                    </a:lnTo>
                    <a:lnTo>
                      <a:pt x="12900" y="5564"/>
                    </a:lnTo>
                    <a:cubicBezTo>
                      <a:pt x="12912" y="5570"/>
                      <a:pt x="12917" y="5584"/>
                      <a:pt x="12911" y="5596"/>
                    </a:cubicBezTo>
                    <a:cubicBezTo>
                      <a:pt x="12905" y="5608"/>
                      <a:pt x="12891" y="5613"/>
                      <a:pt x="12879" y="5607"/>
                    </a:cubicBezTo>
                    <a:lnTo>
                      <a:pt x="12863" y="5599"/>
                    </a:lnTo>
                    <a:lnTo>
                      <a:pt x="12868" y="5601"/>
                    </a:lnTo>
                    <a:lnTo>
                      <a:pt x="12833" y="5592"/>
                    </a:lnTo>
                    <a:lnTo>
                      <a:pt x="12820" y="5586"/>
                    </a:lnTo>
                    <a:cubicBezTo>
                      <a:pt x="12808" y="5580"/>
                      <a:pt x="12804" y="5565"/>
                      <a:pt x="12810" y="5554"/>
                    </a:cubicBezTo>
                    <a:cubicBezTo>
                      <a:pt x="12816" y="5542"/>
                      <a:pt x="12830" y="5537"/>
                      <a:pt x="12842" y="5543"/>
                    </a:cubicBezTo>
                    <a:close/>
                    <a:moveTo>
                      <a:pt x="12906" y="5568"/>
                    </a:moveTo>
                    <a:lnTo>
                      <a:pt x="12914" y="5576"/>
                    </a:lnTo>
                    <a:lnTo>
                      <a:pt x="12908" y="5572"/>
                    </a:lnTo>
                    <a:lnTo>
                      <a:pt x="12924" y="5580"/>
                    </a:lnTo>
                    <a:lnTo>
                      <a:pt x="12913" y="5577"/>
                    </a:lnTo>
                    <a:lnTo>
                      <a:pt x="12918" y="5577"/>
                    </a:lnTo>
                    <a:cubicBezTo>
                      <a:pt x="12931" y="5577"/>
                      <a:pt x="12942" y="5588"/>
                      <a:pt x="12942" y="5601"/>
                    </a:cubicBezTo>
                    <a:cubicBezTo>
                      <a:pt x="12942" y="5615"/>
                      <a:pt x="12931" y="5625"/>
                      <a:pt x="12918" y="5625"/>
                    </a:cubicBezTo>
                    <a:lnTo>
                      <a:pt x="12908" y="5625"/>
                    </a:lnTo>
                    <a:lnTo>
                      <a:pt x="12883" y="5613"/>
                    </a:lnTo>
                    <a:lnTo>
                      <a:pt x="12872" y="5602"/>
                    </a:lnTo>
                    <a:cubicBezTo>
                      <a:pt x="12863" y="5593"/>
                      <a:pt x="12863" y="5578"/>
                      <a:pt x="12872" y="5568"/>
                    </a:cubicBezTo>
                    <a:cubicBezTo>
                      <a:pt x="12882" y="5559"/>
                      <a:pt x="12897" y="5559"/>
                      <a:pt x="12906" y="5568"/>
                    </a:cubicBezTo>
                    <a:close/>
                    <a:moveTo>
                      <a:pt x="13056" y="5632"/>
                    </a:moveTo>
                    <a:lnTo>
                      <a:pt x="13067" y="5635"/>
                    </a:lnTo>
                    <a:lnTo>
                      <a:pt x="13084" y="5644"/>
                    </a:lnTo>
                    <a:lnTo>
                      <a:pt x="13082" y="5643"/>
                    </a:lnTo>
                    <a:lnTo>
                      <a:pt x="13123" y="5660"/>
                    </a:lnTo>
                    <a:lnTo>
                      <a:pt x="13140" y="5668"/>
                    </a:lnTo>
                    <a:lnTo>
                      <a:pt x="13147" y="5672"/>
                    </a:lnTo>
                    <a:cubicBezTo>
                      <a:pt x="13159" y="5677"/>
                      <a:pt x="13164" y="5692"/>
                      <a:pt x="13158" y="5704"/>
                    </a:cubicBezTo>
                    <a:cubicBezTo>
                      <a:pt x="13152" y="5716"/>
                      <a:pt x="13138" y="5720"/>
                      <a:pt x="13126" y="5714"/>
                    </a:cubicBezTo>
                    <a:lnTo>
                      <a:pt x="13119" y="5711"/>
                    </a:lnTo>
                    <a:lnTo>
                      <a:pt x="13103" y="5703"/>
                    </a:lnTo>
                    <a:lnTo>
                      <a:pt x="13105" y="5704"/>
                    </a:lnTo>
                    <a:lnTo>
                      <a:pt x="13064" y="5687"/>
                    </a:lnTo>
                    <a:lnTo>
                      <a:pt x="13047" y="5679"/>
                    </a:lnTo>
                    <a:lnTo>
                      <a:pt x="13050" y="5680"/>
                    </a:lnTo>
                    <a:lnTo>
                      <a:pt x="13041" y="5677"/>
                    </a:lnTo>
                    <a:cubicBezTo>
                      <a:pt x="13028" y="5673"/>
                      <a:pt x="13022" y="5660"/>
                      <a:pt x="13026" y="5647"/>
                    </a:cubicBezTo>
                    <a:cubicBezTo>
                      <a:pt x="13030" y="5634"/>
                      <a:pt x="13044" y="5628"/>
                      <a:pt x="13056" y="5632"/>
                    </a:cubicBezTo>
                    <a:close/>
                    <a:moveTo>
                      <a:pt x="13279" y="5729"/>
                    </a:moveTo>
                    <a:lnTo>
                      <a:pt x="13284" y="5732"/>
                    </a:lnTo>
                    <a:lnTo>
                      <a:pt x="13316" y="5748"/>
                    </a:lnTo>
                    <a:lnTo>
                      <a:pt x="13305" y="5745"/>
                    </a:lnTo>
                    <a:lnTo>
                      <a:pt x="13331" y="5745"/>
                    </a:lnTo>
                    <a:lnTo>
                      <a:pt x="13346" y="5760"/>
                    </a:lnTo>
                    <a:lnTo>
                      <a:pt x="13340" y="5756"/>
                    </a:lnTo>
                    <a:lnTo>
                      <a:pt x="13356" y="5764"/>
                    </a:lnTo>
                    <a:cubicBezTo>
                      <a:pt x="13368" y="5770"/>
                      <a:pt x="13373" y="5784"/>
                      <a:pt x="13367" y="5796"/>
                    </a:cubicBezTo>
                    <a:cubicBezTo>
                      <a:pt x="13361" y="5808"/>
                      <a:pt x="13347" y="5813"/>
                      <a:pt x="13335" y="5807"/>
                    </a:cubicBezTo>
                    <a:lnTo>
                      <a:pt x="13315" y="5797"/>
                    </a:lnTo>
                    <a:lnTo>
                      <a:pt x="13304" y="5786"/>
                    </a:lnTo>
                    <a:lnTo>
                      <a:pt x="13321" y="5793"/>
                    </a:lnTo>
                    <a:lnTo>
                      <a:pt x="13300" y="5793"/>
                    </a:lnTo>
                    <a:lnTo>
                      <a:pt x="13263" y="5775"/>
                    </a:lnTo>
                    <a:lnTo>
                      <a:pt x="13257" y="5772"/>
                    </a:lnTo>
                    <a:cubicBezTo>
                      <a:pt x="13245" y="5766"/>
                      <a:pt x="13241" y="5752"/>
                      <a:pt x="13247" y="5740"/>
                    </a:cubicBezTo>
                    <a:cubicBezTo>
                      <a:pt x="13252" y="5728"/>
                      <a:pt x="13267" y="5723"/>
                      <a:pt x="13279" y="5729"/>
                    </a:cubicBezTo>
                    <a:close/>
                    <a:moveTo>
                      <a:pt x="13356" y="5764"/>
                    </a:moveTo>
                    <a:lnTo>
                      <a:pt x="13364" y="5768"/>
                    </a:lnTo>
                    <a:cubicBezTo>
                      <a:pt x="13376" y="5774"/>
                      <a:pt x="13381" y="5788"/>
                      <a:pt x="13375" y="5800"/>
                    </a:cubicBezTo>
                    <a:cubicBezTo>
                      <a:pt x="13369" y="5812"/>
                      <a:pt x="13355" y="5817"/>
                      <a:pt x="13343" y="5811"/>
                    </a:cubicBezTo>
                    <a:lnTo>
                      <a:pt x="13335" y="5807"/>
                    </a:lnTo>
                    <a:cubicBezTo>
                      <a:pt x="13323" y="5801"/>
                      <a:pt x="13318" y="5787"/>
                      <a:pt x="13324" y="5775"/>
                    </a:cubicBezTo>
                    <a:cubicBezTo>
                      <a:pt x="13330" y="5763"/>
                      <a:pt x="13344" y="5758"/>
                      <a:pt x="13356" y="5764"/>
                    </a:cubicBezTo>
                    <a:close/>
                    <a:moveTo>
                      <a:pt x="13498" y="5826"/>
                    </a:moveTo>
                    <a:lnTo>
                      <a:pt x="13503" y="5830"/>
                    </a:lnTo>
                    <a:lnTo>
                      <a:pt x="13500" y="5828"/>
                    </a:lnTo>
                    <a:lnTo>
                      <a:pt x="13516" y="5836"/>
                    </a:lnTo>
                    <a:lnTo>
                      <a:pt x="13514" y="5835"/>
                    </a:lnTo>
                    <a:lnTo>
                      <a:pt x="13555" y="5852"/>
                    </a:lnTo>
                    <a:lnTo>
                      <a:pt x="13572" y="5860"/>
                    </a:lnTo>
                    <a:lnTo>
                      <a:pt x="13567" y="5858"/>
                    </a:lnTo>
                    <a:lnTo>
                      <a:pt x="13578" y="5861"/>
                    </a:lnTo>
                    <a:cubicBezTo>
                      <a:pt x="13591" y="5864"/>
                      <a:pt x="13599" y="5877"/>
                      <a:pt x="13596" y="5890"/>
                    </a:cubicBezTo>
                    <a:cubicBezTo>
                      <a:pt x="13593" y="5903"/>
                      <a:pt x="13580" y="5911"/>
                      <a:pt x="13567" y="5908"/>
                    </a:cubicBezTo>
                    <a:lnTo>
                      <a:pt x="13553" y="5904"/>
                    </a:lnTo>
                    <a:lnTo>
                      <a:pt x="13535" y="5895"/>
                    </a:lnTo>
                    <a:lnTo>
                      <a:pt x="13537" y="5896"/>
                    </a:lnTo>
                    <a:lnTo>
                      <a:pt x="13496" y="5879"/>
                    </a:lnTo>
                    <a:lnTo>
                      <a:pt x="13477" y="5870"/>
                    </a:lnTo>
                    <a:lnTo>
                      <a:pt x="13471" y="5866"/>
                    </a:lnTo>
                    <a:cubicBezTo>
                      <a:pt x="13460" y="5859"/>
                      <a:pt x="13457" y="5844"/>
                      <a:pt x="13465" y="5833"/>
                    </a:cubicBezTo>
                    <a:cubicBezTo>
                      <a:pt x="13472" y="5822"/>
                      <a:pt x="13487" y="5819"/>
                      <a:pt x="13498" y="5826"/>
                    </a:cubicBezTo>
                    <a:close/>
                    <a:moveTo>
                      <a:pt x="13702" y="5913"/>
                    </a:moveTo>
                    <a:lnTo>
                      <a:pt x="13711" y="5913"/>
                    </a:lnTo>
                    <a:lnTo>
                      <a:pt x="13748" y="5932"/>
                    </a:lnTo>
                    <a:lnTo>
                      <a:pt x="13764" y="5940"/>
                    </a:lnTo>
                    <a:lnTo>
                      <a:pt x="13761" y="5939"/>
                    </a:lnTo>
                    <a:lnTo>
                      <a:pt x="13787" y="5947"/>
                    </a:lnTo>
                    <a:lnTo>
                      <a:pt x="13800" y="5954"/>
                    </a:lnTo>
                    <a:cubicBezTo>
                      <a:pt x="13812" y="5960"/>
                      <a:pt x="13817" y="5974"/>
                      <a:pt x="13811" y="5986"/>
                    </a:cubicBezTo>
                    <a:cubicBezTo>
                      <a:pt x="13805" y="5998"/>
                      <a:pt x="13791" y="6003"/>
                      <a:pt x="13779" y="5997"/>
                    </a:cubicBezTo>
                    <a:lnTo>
                      <a:pt x="13767" y="5991"/>
                    </a:lnTo>
                    <a:lnTo>
                      <a:pt x="13770" y="5992"/>
                    </a:lnTo>
                    <a:lnTo>
                      <a:pt x="13744" y="5984"/>
                    </a:lnTo>
                    <a:lnTo>
                      <a:pt x="13727" y="5975"/>
                    </a:lnTo>
                    <a:lnTo>
                      <a:pt x="13695" y="5959"/>
                    </a:lnTo>
                    <a:lnTo>
                      <a:pt x="13705" y="5961"/>
                    </a:lnTo>
                    <a:lnTo>
                      <a:pt x="13702" y="5961"/>
                    </a:lnTo>
                    <a:cubicBezTo>
                      <a:pt x="13689" y="5961"/>
                      <a:pt x="13678" y="5951"/>
                      <a:pt x="13678" y="5937"/>
                    </a:cubicBezTo>
                    <a:cubicBezTo>
                      <a:pt x="13678" y="5924"/>
                      <a:pt x="13689" y="5913"/>
                      <a:pt x="13702" y="5913"/>
                    </a:cubicBezTo>
                    <a:close/>
                    <a:moveTo>
                      <a:pt x="13929" y="6011"/>
                    </a:moveTo>
                    <a:lnTo>
                      <a:pt x="13931" y="6011"/>
                    </a:lnTo>
                    <a:lnTo>
                      <a:pt x="13948" y="6020"/>
                    </a:lnTo>
                    <a:lnTo>
                      <a:pt x="13946" y="6019"/>
                    </a:lnTo>
                    <a:lnTo>
                      <a:pt x="13987" y="6036"/>
                    </a:lnTo>
                    <a:lnTo>
                      <a:pt x="14004" y="6044"/>
                    </a:lnTo>
                    <a:cubicBezTo>
                      <a:pt x="14016" y="6050"/>
                      <a:pt x="14021" y="6064"/>
                      <a:pt x="14015" y="6076"/>
                    </a:cubicBezTo>
                    <a:cubicBezTo>
                      <a:pt x="14009" y="6088"/>
                      <a:pt x="13995" y="6093"/>
                      <a:pt x="13983" y="6087"/>
                    </a:cubicBezTo>
                    <a:lnTo>
                      <a:pt x="13967" y="6079"/>
                    </a:lnTo>
                    <a:lnTo>
                      <a:pt x="13969" y="6080"/>
                    </a:lnTo>
                    <a:lnTo>
                      <a:pt x="13928" y="6063"/>
                    </a:lnTo>
                    <a:lnTo>
                      <a:pt x="13911" y="6055"/>
                    </a:lnTo>
                    <a:lnTo>
                      <a:pt x="13914" y="6056"/>
                    </a:lnTo>
                    <a:lnTo>
                      <a:pt x="13914" y="6056"/>
                    </a:lnTo>
                    <a:cubicBezTo>
                      <a:pt x="13901" y="6052"/>
                      <a:pt x="13894" y="6038"/>
                      <a:pt x="13899" y="6026"/>
                    </a:cubicBezTo>
                    <a:cubicBezTo>
                      <a:pt x="13903" y="6013"/>
                      <a:pt x="13916" y="6006"/>
                      <a:pt x="13929" y="6011"/>
                    </a:cubicBezTo>
                    <a:close/>
                    <a:moveTo>
                      <a:pt x="14004" y="6044"/>
                    </a:moveTo>
                    <a:lnTo>
                      <a:pt x="14019" y="6052"/>
                    </a:lnTo>
                    <a:cubicBezTo>
                      <a:pt x="14031" y="6058"/>
                      <a:pt x="14036" y="6072"/>
                      <a:pt x="14030" y="6084"/>
                    </a:cubicBezTo>
                    <a:cubicBezTo>
                      <a:pt x="14024" y="6096"/>
                      <a:pt x="14010" y="6100"/>
                      <a:pt x="13998" y="6095"/>
                    </a:cubicBezTo>
                    <a:lnTo>
                      <a:pt x="13983" y="6087"/>
                    </a:lnTo>
                    <a:cubicBezTo>
                      <a:pt x="13971" y="6081"/>
                      <a:pt x="13966" y="6067"/>
                      <a:pt x="13972" y="6055"/>
                    </a:cubicBezTo>
                    <a:cubicBezTo>
                      <a:pt x="13978" y="6043"/>
                      <a:pt x="13992" y="6038"/>
                      <a:pt x="14004" y="6044"/>
                    </a:cubicBezTo>
                    <a:close/>
                    <a:moveTo>
                      <a:pt x="14144" y="6106"/>
                    </a:moveTo>
                    <a:lnTo>
                      <a:pt x="14178" y="6115"/>
                    </a:lnTo>
                    <a:lnTo>
                      <a:pt x="14198" y="6125"/>
                    </a:lnTo>
                    <a:lnTo>
                      <a:pt x="14223" y="6141"/>
                    </a:lnTo>
                    <a:lnTo>
                      <a:pt x="14209" y="6137"/>
                    </a:lnTo>
                    <a:lnTo>
                      <a:pt x="14225" y="6137"/>
                    </a:lnTo>
                    <a:cubicBezTo>
                      <a:pt x="14239" y="6137"/>
                      <a:pt x="14249" y="6148"/>
                      <a:pt x="14249" y="6161"/>
                    </a:cubicBezTo>
                    <a:cubicBezTo>
                      <a:pt x="14249" y="6175"/>
                      <a:pt x="14239" y="6185"/>
                      <a:pt x="14225" y="6185"/>
                    </a:cubicBezTo>
                    <a:lnTo>
                      <a:pt x="14202" y="6185"/>
                    </a:lnTo>
                    <a:lnTo>
                      <a:pt x="14172" y="6165"/>
                    </a:lnTo>
                    <a:lnTo>
                      <a:pt x="14175" y="6167"/>
                    </a:lnTo>
                    <a:lnTo>
                      <a:pt x="14159" y="6159"/>
                    </a:lnTo>
                    <a:lnTo>
                      <a:pt x="14164" y="6161"/>
                    </a:lnTo>
                    <a:lnTo>
                      <a:pt x="14132" y="6153"/>
                    </a:lnTo>
                    <a:cubicBezTo>
                      <a:pt x="14119" y="6150"/>
                      <a:pt x="14111" y="6137"/>
                      <a:pt x="14115" y="6124"/>
                    </a:cubicBezTo>
                    <a:cubicBezTo>
                      <a:pt x="14118" y="6111"/>
                      <a:pt x="14131" y="6103"/>
                      <a:pt x="14144" y="6106"/>
                    </a:cubicBezTo>
                    <a:close/>
                    <a:moveTo>
                      <a:pt x="14236" y="6140"/>
                    </a:moveTo>
                    <a:lnTo>
                      <a:pt x="14237" y="6140"/>
                    </a:lnTo>
                    <a:cubicBezTo>
                      <a:pt x="14249" y="6146"/>
                      <a:pt x="14253" y="6161"/>
                      <a:pt x="14247" y="6172"/>
                    </a:cubicBezTo>
                    <a:cubicBezTo>
                      <a:pt x="14242" y="6184"/>
                      <a:pt x="14227" y="6189"/>
                      <a:pt x="14215" y="6183"/>
                    </a:cubicBezTo>
                    <a:lnTo>
                      <a:pt x="14215" y="6183"/>
                    </a:lnTo>
                    <a:cubicBezTo>
                      <a:pt x="14203" y="6177"/>
                      <a:pt x="14198" y="6163"/>
                      <a:pt x="14204" y="6151"/>
                    </a:cubicBezTo>
                    <a:cubicBezTo>
                      <a:pt x="14210" y="6139"/>
                      <a:pt x="14224" y="6134"/>
                      <a:pt x="14236" y="6140"/>
                    </a:cubicBezTo>
                    <a:close/>
                    <a:moveTo>
                      <a:pt x="14366" y="6197"/>
                    </a:moveTo>
                    <a:lnTo>
                      <a:pt x="14380" y="6204"/>
                    </a:lnTo>
                    <a:lnTo>
                      <a:pt x="14412" y="6220"/>
                    </a:lnTo>
                    <a:lnTo>
                      <a:pt x="14428" y="6228"/>
                    </a:lnTo>
                    <a:lnTo>
                      <a:pt x="14407" y="6271"/>
                    </a:lnTo>
                    <a:lnTo>
                      <a:pt x="14391" y="6263"/>
                    </a:lnTo>
                    <a:lnTo>
                      <a:pt x="14359" y="6247"/>
                    </a:lnTo>
                    <a:lnTo>
                      <a:pt x="14344" y="6240"/>
                    </a:lnTo>
                    <a:cubicBezTo>
                      <a:pt x="14333" y="6234"/>
                      <a:pt x="14328" y="6219"/>
                      <a:pt x="14334" y="6208"/>
                    </a:cubicBezTo>
                    <a:cubicBezTo>
                      <a:pt x="14340" y="6196"/>
                      <a:pt x="14354" y="6191"/>
                      <a:pt x="14366" y="61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303"/>
              <p:cNvSpPr>
                <a:spLocks/>
              </p:cNvSpPr>
              <p:nvPr/>
            </p:nvSpPr>
            <p:spPr bwMode="auto">
              <a:xfrm>
                <a:off x="4491038" y="3822700"/>
                <a:ext cx="2743200" cy="576263"/>
              </a:xfrm>
              <a:custGeom>
                <a:avLst/>
                <a:gdLst>
                  <a:gd name="T0" fmla="*/ 22 w 1728"/>
                  <a:gd name="T1" fmla="*/ 0 h 363"/>
                  <a:gd name="T2" fmla="*/ 52 w 1728"/>
                  <a:gd name="T3" fmla="*/ 3 h 363"/>
                  <a:gd name="T4" fmla="*/ 84 w 1728"/>
                  <a:gd name="T5" fmla="*/ 5 h 363"/>
                  <a:gd name="T6" fmla="*/ 115 w 1728"/>
                  <a:gd name="T7" fmla="*/ 8 h 363"/>
                  <a:gd name="T8" fmla="*/ 148 w 1728"/>
                  <a:gd name="T9" fmla="*/ 11 h 363"/>
                  <a:gd name="T10" fmla="*/ 173 w 1728"/>
                  <a:gd name="T11" fmla="*/ 14 h 363"/>
                  <a:gd name="T12" fmla="*/ 205 w 1728"/>
                  <a:gd name="T13" fmla="*/ 17 h 363"/>
                  <a:gd name="T14" fmla="*/ 231 w 1728"/>
                  <a:gd name="T15" fmla="*/ 20 h 363"/>
                  <a:gd name="T16" fmla="*/ 262 w 1728"/>
                  <a:gd name="T17" fmla="*/ 23 h 363"/>
                  <a:gd name="T18" fmla="*/ 288 w 1728"/>
                  <a:gd name="T19" fmla="*/ 25 h 363"/>
                  <a:gd name="T20" fmla="*/ 316 w 1728"/>
                  <a:gd name="T21" fmla="*/ 29 h 363"/>
                  <a:gd name="T22" fmla="*/ 345 w 1728"/>
                  <a:gd name="T23" fmla="*/ 33 h 363"/>
                  <a:gd name="T24" fmla="*/ 373 w 1728"/>
                  <a:gd name="T25" fmla="*/ 36 h 363"/>
                  <a:gd name="T26" fmla="*/ 404 w 1728"/>
                  <a:gd name="T27" fmla="*/ 40 h 363"/>
                  <a:gd name="T28" fmla="*/ 430 w 1728"/>
                  <a:gd name="T29" fmla="*/ 44 h 363"/>
                  <a:gd name="T30" fmla="*/ 456 w 1728"/>
                  <a:gd name="T31" fmla="*/ 48 h 363"/>
                  <a:gd name="T32" fmla="*/ 486 w 1728"/>
                  <a:gd name="T33" fmla="*/ 51 h 363"/>
                  <a:gd name="T34" fmla="*/ 513 w 1728"/>
                  <a:gd name="T35" fmla="*/ 56 h 363"/>
                  <a:gd name="T36" fmla="*/ 546 w 1728"/>
                  <a:gd name="T37" fmla="*/ 61 h 363"/>
                  <a:gd name="T38" fmla="*/ 570 w 1728"/>
                  <a:gd name="T39" fmla="*/ 65 h 363"/>
                  <a:gd name="T40" fmla="*/ 598 w 1728"/>
                  <a:gd name="T41" fmla="*/ 70 h 363"/>
                  <a:gd name="T42" fmla="*/ 628 w 1728"/>
                  <a:gd name="T43" fmla="*/ 74 h 363"/>
                  <a:gd name="T44" fmla="*/ 655 w 1728"/>
                  <a:gd name="T45" fmla="*/ 79 h 363"/>
                  <a:gd name="T46" fmla="*/ 680 w 1728"/>
                  <a:gd name="T47" fmla="*/ 83 h 363"/>
                  <a:gd name="T48" fmla="*/ 712 w 1728"/>
                  <a:gd name="T49" fmla="*/ 90 h 363"/>
                  <a:gd name="T50" fmla="*/ 738 w 1728"/>
                  <a:gd name="T51" fmla="*/ 95 h 363"/>
                  <a:gd name="T52" fmla="*/ 764 w 1728"/>
                  <a:gd name="T53" fmla="*/ 99 h 363"/>
                  <a:gd name="T54" fmla="*/ 790 w 1728"/>
                  <a:gd name="T55" fmla="*/ 104 h 363"/>
                  <a:gd name="T56" fmla="*/ 816 w 1728"/>
                  <a:gd name="T57" fmla="*/ 110 h 363"/>
                  <a:gd name="T58" fmla="*/ 844 w 1728"/>
                  <a:gd name="T59" fmla="*/ 116 h 363"/>
                  <a:gd name="T60" fmla="*/ 870 w 1728"/>
                  <a:gd name="T61" fmla="*/ 121 h 363"/>
                  <a:gd name="T62" fmla="*/ 899 w 1728"/>
                  <a:gd name="T63" fmla="*/ 127 h 363"/>
                  <a:gd name="T64" fmla="*/ 926 w 1728"/>
                  <a:gd name="T65" fmla="*/ 133 h 363"/>
                  <a:gd name="T66" fmla="*/ 956 w 1728"/>
                  <a:gd name="T67" fmla="*/ 140 h 363"/>
                  <a:gd name="T68" fmla="*/ 984 w 1728"/>
                  <a:gd name="T69" fmla="*/ 146 h 363"/>
                  <a:gd name="T70" fmla="*/ 1008 w 1728"/>
                  <a:gd name="T71" fmla="*/ 151 h 363"/>
                  <a:gd name="T72" fmla="*/ 1041 w 1728"/>
                  <a:gd name="T73" fmla="*/ 160 h 363"/>
                  <a:gd name="T74" fmla="*/ 1072 w 1728"/>
                  <a:gd name="T75" fmla="*/ 167 h 363"/>
                  <a:gd name="T76" fmla="*/ 1094 w 1728"/>
                  <a:gd name="T77" fmla="*/ 172 h 363"/>
                  <a:gd name="T78" fmla="*/ 1120 w 1728"/>
                  <a:gd name="T79" fmla="*/ 179 h 363"/>
                  <a:gd name="T80" fmla="*/ 1144 w 1728"/>
                  <a:gd name="T81" fmla="*/ 185 h 363"/>
                  <a:gd name="T82" fmla="*/ 1169 w 1728"/>
                  <a:gd name="T83" fmla="*/ 192 h 363"/>
                  <a:gd name="T84" fmla="*/ 1202 w 1728"/>
                  <a:gd name="T85" fmla="*/ 200 h 363"/>
                  <a:gd name="T86" fmla="*/ 1228 w 1728"/>
                  <a:gd name="T87" fmla="*/ 207 h 363"/>
                  <a:gd name="T88" fmla="*/ 1254 w 1728"/>
                  <a:gd name="T89" fmla="*/ 215 h 363"/>
                  <a:gd name="T90" fmla="*/ 1280 w 1728"/>
                  <a:gd name="T91" fmla="*/ 221 h 363"/>
                  <a:gd name="T92" fmla="*/ 1306 w 1728"/>
                  <a:gd name="T93" fmla="*/ 229 h 363"/>
                  <a:gd name="T94" fmla="*/ 1332 w 1728"/>
                  <a:gd name="T95" fmla="*/ 236 h 363"/>
                  <a:gd name="T96" fmla="*/ 1353 w 1728"/>
                  <a:gd name="T97" fmla="*/ 242 h 363"/>
                  <a:gd name="T98" fmla="*/ 1377 w 1728"/>
                  <a:gd name="T99" fmla="*/ 249 h 363"/>
                  <a:gd name="T100" fmla="*/ 1405 w 1728"/>
                  <a:gd name="T101" fmla="*/ 258 h 363"/>
                  <a:gd name="T102" fmla="*/ 1430 w 1728"/>
                  <a:gd name="T103" fmla="*/ 265 h 363"/>
                  <a:gd name="T104" fmla="*/ 1456 w 1728"/>
                  <a:gd name="T105" fmla="*/ 273 h 363"/>
                  <a:gd name="T106" fmla="*/ 1480 w 1728"/>
                  <a:gd name="T107" fmla="*/ 281 h 363"/>
                  <a:gd name="T108" fmla="*/ 1508 w 1728"/>
                  <a:gd name="T109" fmla="*/ 290 h 363"/>
                  <a:gd name="T110" fmla="*/ 1532 w 1728"/>
                  <a:gd name="T111" fmla="*/ 297 h 363"/>
                  <a:gd name="T112" fmla="*/ 1556 w 1728"/>
                  <a:gd name="T113" fmla="*/ 305 h 363"/>
                  <a:gd name="T114" fmla="*/ 1579 w 1728"/>
                  <a:gd name="T115" fmla="*/ 313 h 363"/>
                  <a:gd name="T116" fmla="*/ 1606 w 1728"/>
                  <a:gd name="T117" fmla="*/ 321 h 363"/>
                  <a:gd name="T118" fmla="*/ 1627 w 1728"/>
                  <a:gd name="T119" fmla="*/ 329 h 363"/>
                  <a:gd name="T120" fmla="*/ 1651 w 1728"/>
                  <a:gd name="T121" fmla="*/ 337 h 363"/>
                  <a:gd name="T122" fmla="*/ 1677 w 1728"/>
                  <a:gd name="T123" fmla="*/ 345 h 363"/>
                  <a:gd name="T124" fmla="*/ 1703 w 1728"/>
                  <a:gd name="T125" fmla="*/ 355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28" h="363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4" y="1"/>
                    </a:lnTo>
                    <a:lnTo>
                      <a:pt x="27" y="1"/>
                    </a:lnTo>
                    <a:lnTo>
                      <a:pt x="29" y="1"/>
                    </a:lnTo>
                    <a:lnTo>
                      <a:pt x="32" y="1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1" y="2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56" y="3"/>
                    </a:lnTo>
                    <a:lnTo>
                      <a:pt x="58" y="3"/>
                    </a:lnTo>
                    <a:lnTo>
                      <a:pt x="61" y="4"/>
                    </a:lnTo>
                    <a:lnTo>
                      <a:pt x="63" y="4"/>
                    </a:lnTo>
                    <a:lnTo>
                      <a:pt x="67" y="4"/>
                    </a:lnTo>
                    <a:lnTo>
                      <a:pt x="69" y="4"/>
                    </a:lnTo>
                    <a:lnTo>
                      <a:pt x="74" y="5"/>
                    </a:lnTo>
                    <a:lnTo>
                      <a:pt x="76" y="5"/>
                    </a:lnTo>
                    <a:lnTo>
                      <a:pt x="79" y="5"/>
                    </a:lnTo>
                    <a:lnTo>
                      <a:pt x="80" y="5"/>
                    </a:lnTo>
                    <a:lnTo>
                      <a:pt x="84" y="5"/>
                    </a:lnTo>
                    <a:lnTo>
                      <a:pt x="86" y="6"/>
                    </a:lnTo>
                    <a:lnTo>
                      <a:pt x="91" y="6"/>
                    </a:lnTo>
                    <a:lnTo>
                      <a:pt x="93" y="6"/>
                    </a:lnTo>
                    <a:lnTo>
                      <a:pt x="96" y="6"/>
                    </a:lnTo>
                    <a:lnTo>
                      <a:pt x="98" y="7"/>
                    </a:lnTo>
                    <a:lnTo>
                      <a:pt x="102" y="7"/>
                    </a:lnTo>
                    <a:lnTo>
                      <a:pt x="103" y="7"/>
                    </a:lnTo>
                    <a:lnTo>
                      <a:pt x="108" y="8"/>
                    </a:lnTo>
                    <a:lnTo>
                      <a:pt x="110" y="8"/>
                    </a:lnTo>
                    <a:lnTo>
                      <a:pt x="113" y="8"/>
                    </a:lnTo>
                    <a:lnTo>
                      <a:pt x="115" y="8"/>
                    </a:lnTo>
                    <a:lnTo>
                      <a:pt x="119" y="8"/>
                    </a:lnTo>
                    <a:lnTo>
                      <a:pt x="121" y="9"/>
                    </a:lnTo>
                    <a:lnTo>
                      <a:pt x="126" y="9"/>
                    </a:lnTo>
                    <a:lnTo>
                      <a:pt x="128" y="9"/>
                    </a:lnTo>
                    <a:lnTo>
                      <a:pt x="130" y="10"/>
                    </a:lnTo>
                    <a:lnTo>
                      <a:pt x="132" y="10"/>
                    </a:lnTo>
                    <a:lnTo>
                      <a:pt x="136" y="10"/>
                    </a:lnTo>
                    <a:lnTo>
                      <a:pt x="138" y="10"/>
                    </a:lnTo>
                    <a:lnTo>
                      <a:pt x="143" y="11"/>
                    </a:lnTo>
                    <a:lnTo>
                      <a:pt x="145" y="11"/>
                    </a:lnTo>
                    <a:lnTo>
                      <a:pt x="148" y="11"/>
                    </a:lnTo>
                    <a:lnTo>
                      <a:pt x="150" y="11"/>
                    </a:lnTo>
                    <a:lnTo>
                      <a:pt x="150" y="11"/>
                    </a:lnTo>
                    <a:lnTo>
                      <a:pt x="152" y="12"/>
                    </a:lnTo>
                    <a:lnTo>
                      <a:pt x="153" y="12"/>
                    </a:lnTo>
                    <a:lnTo>
                      <a:pt x="155" y="12"/>
                    </a:lnTo>
                    <a:lnTo>
                      <a:pt x="160" y="12"/>
                    </a:lnTo>
                    <a:lnTo>
                      <a:pt x="162" y="13"/>
                    </a:lnTo>
                    <a:lnTo>
                      <a:pt x="165" y="13"/>
                    </a:lnTo>
                    <a:lnTo>
                      <a:pt x="167" y="13"/>
                    </a:lnTo>
                    <a:lnTo>
                      <a:pt x="171" y="13"/>
                    </a:lnTo>
                    <a:lnTo>
                      <a:pt x="173" y="14"/>
                    </a:lnTo>
                    <a:lnTo>
                      <a:pt x="177" y="14"/>
                    </a:lnTo>
                    <a:lnTo>
                      <a:pt x="179" y="14"/>
                    </a:lnTo>
                    <a:lnTo>
                      <a:pt x="182" y="15"/>
                    </a:lnTo>
                    <a:lnTo>
                      <a:pt x="184" y="15"/>
                    </a:lnTo>
                    <a:lnTo>
                      <a:pt x="188" y="15"/>
                    </a:lnTo>
                    <a:lnTo>
                      <a:pt x="190" y="15"/>
                    </a:lnTo>
                    <a:lnTo>
                      <a:pt x="195" y="16"/>
                    </a:lnTo>
                    <a:lnTo>
                      <a:pt x="197" y="16"/>
                    </a:lnTo>
                    <a:lnTo>
                      <a:pt x="200" y="16"/>
                    </a:lnTo>
                    <a:lnTo>
                      <a:pt x="201" y="17"/>
                    </a:lnTo>
                    <a:lnTo>
                      <a:pt x="205" y="17"/>
                    </a:lnTo>
                    <a:lnTo>
                      <a:pt x="207" y="17"/>
                    </a:lnTo>
                    <a:lnTo>
                      <a:pt x="209" y="17"/>
                    </a:lnTo>
                    <a:lnTo>
                      <a:pt x="210" y="18"/>
                    </a:lnTo>
                    <a:lnTo>
                      <a:pt x="212" y="18"/>
                    </a:lnTo>
                    <a:lnTo>
                      <a:pt x="214" y="18"/>
                    </a:lnTo>
                    <a:lnTo>
                      <a:pt x="218" y="18"/>
                    </a:lnTo>
                    <a:lnTo>
                      <a:pt x="219" y="18"/>
                    </a:lnTo>
                    <a:lnTo>
                      <a:pt x="223" y="19"/>
                    </a:lnTo>
                    <a:lnTo>
                      <a:pt x="224" y="19"/>
                    </a:lnTo>
                    <a:lnTo>
                      <a:pt x="229" y="20"/>
                    </a:lnTo>
                    <a:lnTo>
                      <a:pt x="231" y="20"/>
                    </a:lnTo>
                    <a:lnTo>
                      <a:pt x="235" y="20"/>
                    </a:lnTo>
                    <a:lnTo>
                      <a:pt x="236" y="20"/>
                    </a:lnTo>
                    <a:lnTo>
                      <a:pt x="240" y="21"/>
                    </a:lnTo>
                    <a:lnTo>
                      <a:pt x="242" y="21"/>
                    </a:lnTo>
                    <a:lnTo>
                      <a:pt x="247" y="22"/>
                    </a:lnTo>
                    <a:lnTo>
                      <a:pt x="248" y="22"/>
                    </a:lnTo>
                    <a:lnTo>
                      <a:pt x="252" y="22"/>
                    </a:lnTo>
                    <a:lnTo>
                      <a:pt x="253" y="22"/>
                    </a:lnTo>
                    <a:lnTo>
                      <a:pt x="257" y="23"/>
                    </a:lnTo>
                    <a:lnTo>
                      <a:pt x="259" y="23"/>
                    </a:lnTo>
                    <a:lnTo>
                      <a:pt x="262" y="23"/>
                    </a:lnTo>
                    <a:lnTo>
                      <a:pt x="264" y="24"/>
                    </a:lnTo>
                    <a:lnTo>
                      <a:pt x="264" y="24"/>
                    </a:lnTo>
                    <a:lnTo>
                      <a:pt x="266" y="24"/>
                    </a:lnTo>
                    <a:lnTo>
                      <a:pt x="270" y="24"/>
                    </a:lnTo>
                    <a:lnTo>
                      <a:pt x="271" y="24"/>
                    </a:lnTo>
                    <a:lnTo>
                      <a:pt x="274" y="24"/>
                    </a:lnTo>
                    <a:lnTo>
                      <a:pt x="276" y="24"/>
                    </a:lnTo>
                    <a:lnTo>
                      <a:pt x="281" y="25"/>
                    </a:lnTo>
                    <a:lnTo>
                      <a:pt x="283" y="25"/>
                    </a:lnTo>
                    <a:lnTo>
                      <a:pt x="287" y="25"/>
                    </a:lnTo>
                    <a:lnTo>
                      <a:pt x="288" y="25"/>
                    </a:lnTo>
                    <a:lnTo>
                      <a:pt x="292" y="26"/>
                    </a:lnTo>
                    <a:lnTo>
                      <a:pt x="294" y="26"/>
                    </a:lnTo>
                    <a:lnTo>
                      <a:pt x="298" y="27"/>
                    </a:lnTo>
                    <a:lnTo>
                      <a:pt x="300" y="27"/>
                    </a:lnTo>
                    <a:lnTo>
                      <a:pt x="304" y="27"/>
                    </a:lnTo>
                    <a:lnTo>
                      <a:pt x="305" y="27"/>
                    </a:lnTo>
                    <a:lnTo>
                      <a:pt x="309" y="28"/>
                    </a:lnTo>
                    <a:lnTo>
                      <a:pt x="311" y="28"/>
                    </a:lnTo>
                    <a:lnTo>
                      <a:pt x="313" y="28"/>
                    </a:lnTo>
                    <a:lnTo>
                      <a:pt x="314" y="29"/>
                    </a:lnTo>
                    <a:lnTo>
                      <a:pt x="316" y="29"/>
                    </a:lnTo>
                    <a:lnTo>
                      <a:pt x="318" y="29"/>
                    </a:lnTo>
                    <a:lnTo>
                      <a:pt x="321" y="29"/>
                    </a:lnTo>
                    <a:lnTo>
                      <a:pt x="322" y="30"/>
                    </a:lnTo>
                    <a:lnTo>
                      <a:pt x="326" y="30"/>
                    </a:lnTo>
                    <a:lnTo>
                      <a:pt x="328" y="30"/>
                    </a:lnTo>
                    <a:lnTo>
                      <a:pt x="333" y="31"/>
                    </a:lnTo>
                    <a:lnTo>
                      <a:pt x="335" y="31"/>
                    </a:lnTo>
                    <a:lnTo>
                      <a:pt x="339" y="32"/>
                    </a:lnTo>
                    <a:lnTo>
                      <a:pt x="340" y="32"/>
                    </a:lnTo>
                    <a:lnTo>
                      <a:pt x="344" y="32"/>
                    </a:lnTo>
                    <a:lnTo>
                      <a:pt x="345" y="33"/>
                    </a:lnTo>
                    <a:lnTo>
                      <a:pt x="350" y="33"/>
                    </a:lnTo>
                    <a:lnTo>
                      <a:pt x="352" y="33"/>
                    </a:lnTo>
                    <a:lnTo>
                      <a:pt x="356" y="34"/>
                    </a:lnTo>
                    <a:lnTo>
                      <a:pt x="357" y="34"/>
                    </a:lnTo>
                    <a:lnTo>
                      <a:pt x="359" y="34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63" y="35"/>
                    </a:lnTo>
                    <a:lnTo>
                      <a:pt x="368" y="35"/>
                    </a:lnTo>
                    <a:lnTo>
                      <a:pt x="369" y="36"/>
                    </a:lnTo>
                    <a:lnTo>
                      <a:pt x="373" y="36"/>
                    </a:lnTo>
                    <a:lnTo>
                      <a:pt x="374" y="36"/>
                    </a:lnTo>
                    <a:lnTo>
                      <a:pt x="378" y="37"/>
                    </a:lnTo>
                    <a:lnTo>
                      <a:pt x="380" y="37"/>
                    </a:lnTo>
                    <a:lnTo>
                      <a:pt x="385" y="38"/>
                    </a:lnTo>
                    <a:lnTo>
                      <a:pt x="387" y="38"/>
                    </a:lnTo>
                    <a:lnTo>
                      <a:pt x="391" y="39"/>
                    </a:lnTo>
                    <a:lnTo>
                      <a:pt x="393" y="39"/>
                    </a:lnTo>
                    <a:lnTo>
                      <a:pt x="395" y="39"/>
                    </a:lnTo>
                    <a:lnTo>
                      <a:pt x="397" y="39"/>
                    </a:lnTo>
                    <a:lnTo>
                      <a:pt x="402" y="40"/>
                    </a:lnTo>
                    <a:lnTo>
                      <a:pt x="404" y="40"/>
                    </a:lnTo>
                    <a:lnTo>
                      <a:pt x="404" y="40"/>
                    </a:lnTo>
                    <a:lnTo>
                      <a:pt x="406" y="41"/>
                    </a:lnTo>
                    <a:lnTo>
                      <a:pt x="408" y="41"/>
                    </a:lnTo>
                    <a:lnTo>
                      <a:pt x="410" y="41"/>
                    </a:lnTo>
                    <a:lnTo>
                      <a:pt x="413" y="42"/>
                    </a:lnTo>
                    <a:lnTo>
                      <a:pt x="415" y="42"/>
                    </a:lnTo>
                    <a:lnTo>
                      <a:pt x="419" y="43"/>
                    </a:lnTo>
                    <a:lnTo>
                      <a:pt x="421" y="43"/>
                    </a:lnTo>
                    <a:lnTo>
                      <a:pt x="425" y="43"/>
                    </a:lnTo>
                    <a:lnTo>
                      <a:pt x="427" y="44"/>
                    </a:lnTo>
                    <a:lnTo>
                      <a:pt x="430" y="44"/>
                    </a:lnTo>
                    <a:lnTo>
                      <a:pt x="432" y="44"/>
                    </a:lnTo>
                    <a:lnTo>
                      <a:pt x="437" y="45"/>
                    </a:lnTo>
                    <a:lnTo>
                      <a:pt x="439" y="45"/>
                    </a:lnTo>
                    <a:lnTo>
                      <a:pt x="442" y="46"/>
                    </a:lnTo>
                    <a:lnTo>
                      <a:pt x="444" y="46"/>
                    </a:lnTo>
                    <a:lnTo>
                      <a:pt x="445" y="46"/>
                    </a:lnTo>
                    <a:lnTo>
                      <a:pt x="447" y="47"/>
                    </a:lnTo>
                    <a:lnTo>
                      <a:pt x="447" y="47"/>
                    </a:lnTo>
                    <a:lnTo>
                      <a:pt x="449" y="47"/>
                    </a:lnTo>
                    <a:lnTo>
                      <a:pt x="454" y="48"/>
                    </a:lnTo>
                    <a:lnTo>
                      <a:pt x="456" y="48"/>
                    </a:lnTo>
                    <a:lnTo>
                      <a:pt x="460" y="48"/>
                    </a:lnTo>
                    <a:lnTo>
                      <a:pt x="462" y="48"/>
                    </a:lnTo>
                    <a:lnTo>
                      <a:pt x="465" y="48"/>
                    </a:lnTo>
                    <a:lnTo>
                      <a:pt x="466" y="49"/>
                    </a:lnTo>
                    <a:lnTo>
                      <a:pt x="471" y="49"/>
                    </a:lnTo>
                    <a:lnTo>
                      <a:pt x="473" y="50"/>
                    </a:lnTo>
                    <a:lnTo>
                      <a:pt x="477" y="50"/>
                    </a:lnTo>
                    <a:lnTo>
                      <a:pt x="479" y="50"/>
                    </a:lnTo>
                    <a:lnTo>
                      <a:pt x="482" y="51"/>
                    </a:lnTo>
                    <a:lnTo>
                      <a:pt x="484" y="51"/>
                    </a:lnTo>
                    <a:lnTo>
                      <a:pt x="486" y="51"/>
                    </a:lnTo>
                    <a:lnTo>
                      <a:pt x="488" y="52"/>
                    </a:lnTo>
                    <a:lnTo>
                      <a:pt x="489" y="52"/>
                    </a:lnTo>
                    <a:lnTo>
                      <a:pt x="490" y="52"/>
                    </a:lnTo>
                    <a:lnTo>
                      <a:pt x="494" y="53"/>
                    </a:lnTo>
                    <a:lnTo>
                      <a:pt x="496" y="53"/>
                    </a:lnTo>
                    <a:lnTo>
                      <a:pt x="499" y="54"/>
                    </a:lnTo>
                    <a:lnTo>
                      <a:pt x="501" y="54"/>
                    </a:lnTo>
                    <a:lnTo>
                      <a:pt x="506" y="55"/>
                    </a:lnTo>
                    <a:lnTo>
                      <a:pt x="508" y="55"/>
                    </a:lnTo>
                    <a:lnTo>
                      <a:pt x="512" y="55"/>
                    </a:lnTo>
                    <a:lnTo>
                      <a:pt x="513" y="56"/>
                    </a:lnTo>
                    <a:lnTo>
                      <a:pt x="516" y="56"/>
                    </a:lnTo>
                    <a:lnTo>
                      <a:pt x="518" y="57"/>
                    </a:lnTo>
                    <a:lnTo>
                      <a:pt x="523" y="57"/>
                    </a:lnTo>
                    <a:lnTo>
                      <a:pt x="525" y="58"/>
                    </a:lnTo>
                    <a:lnTo>
                      <a:pt x="529" y="58"/>
                    </a:lnTo>
                    <a:lnTo>
                      <a:pt x="531" y="59"/>
                    </a:lnTo>
                    <a:lnTo>
                      <a:pt x="534" y="59"/>
                    </a:lnTo>
                    <a:lnTo>
                      <a:pt x="536" y="59"/>
                    </a:lnTo>
                    <a:lnTo>
                      <a:pt x="540" y="60"/>
                    </a:lnTo>
                    <a:lnTo>
                      <a:pt x="542" y="60"/>
                    </a:lnTo>
                    <a:lnTo>
                      <a:pt x="546" y="61"/>
                    </a:lnTo>
                    <a:lnTo>
                      <a:pt x="548" y="61"/>
                    </a:lnTo>
                    <a:lnTo>
                      <a:pt x="551" y="62"/>
                    </a:lnTo>
                    <a:lnTo>
                      <a:pt x="553" y="62"/>
                    </a:lnTo>
                    <a:lnTo>
                      <a:pt x="558" y="63"/>
                    </a:lnTo>
                    <a:lnTo>
                      <a:pt x="560" y="63"/>
                    </a:lnTo>
                    <a:lnTo>
                      <a:pt x="560" y="63"/>
                    </a:lnTo>
                    <a:lnTo>
                      <a:pt x="562" y="64"/>
                    </a:lnTo>
                    <a:lnTo>
                      <a:pt x="563" y="64"/>
                    </a:lnTo>
                    <a:lnTo>
                      <a:pt x="565" y="64"/>
                    </a:lnTo>
                    <a:lnTo>
                      <a:pt x="568" y="65"/>
                    </a:lnTo>
                    <a:lnTo>
                      <a:pt x="570" y="65"/>
                    </a:lnTo>
                    <a:lnTo>
                      <a:pt x="574" y="66"/>
                    </a:lnTo>
                    <a:lnTo>
                      <a:pt x="576" y="66"/>
                    </a:lnTo>
                    <a:lnTo>
                      <a:pt x="581" y="67"/>
                    </a:lnTo>
                    <a:lnTo>
                      <a:pt x="583" y="67"/>
                    </a:lnTo>
                    <a:lnTo>
                      <a:pt x="586" y="68"/>
                    </a:lnTo>
                    <a:lnTo>
                      <a:pt x="587" y="68"/>
                    </a:lnTo>
                    <a:lnTo>
                      <a:pt x="591" y="69"/>
                    </a:lnTo>
                    <a:lnTo>
                      <a:pt x="593" y="69"/>
                    </a:lnTo>
                    <a:lnTo>
                      <a:pt x="594" y="69"/>
                    </a:lnTo>
                    <a:lnTo>
                      <a:pt x="596" y="70"/>
                    </a:lnTo>
                    <a:lnTo>
                      <a:pt x="598" y="70"/>
                    </a:lnTo>
                    <a:lnTo>
                      <a:pt x="600" y="70"/>
                    </a:lnTo>
                    <a:lnTo>
                      <a:pt x="603" y="71"/>
                    </a:lnTo>
                    <a:lnTo>
                      <a:pt x="605" y="71"/>
                    </a:lnTo>
                    <a:lnTo>
                      <a:pt x="609" y="72"/>
                    </a:lnTo>
                    <a:lnTo>
                      <a:pt x="610" y="72"/>
                    </a:lnTo>
                    <a:lnTo>
                      <a:pt x="615" y="72"/>
                    </a:lnTo>
                    <a:lnTo>
                      <a:pt x="617" y="72"/>
                    </a:lnTo>
                    <a:lnTo>
                      <a:pt x="620" y="73"/>
                    </a:lnTo>
                    <a:lnTo>
                      <a:pt x="622" y="73"/>
                    </a:lnTo>
                    <a:lnTo>
                      <a:pt x="626" y="74"/>
                    </a:lnTo>
                    <a:lnTo>
                      <a:pt x="628" y="74"/>
                    </a:lnTo>
                    <a:lnTo>
                      <a:pt x="629" y="74"/>
                    </a:lnTo>
                    <a:lnTo>
                      <a:pt x="631" y="75"/>
                    </a:lnTo>
                    <a:lnTo>
                      <a:pt x="633" y="75"/>
                    </a:lnTo>
                    <a:lnTo>
                      <a:pt x="634" y="75"/>
                    </a:lnTo>
                    <a:lnTo>
                      <a:pt x="637" y="76"/>
                    </a:lnTo>
                    <a:lnTo>
                      <a:pt x="639" y="76"/>
                    </a:lnTo>
                    <a:lnTo>
                      <a:pt x="643" y="77"/>
                    </a:lnTo>
                    <a:lnTo>
                      <a:pt x="645" y="77"/>
                    </a:lnTo>
                    <a:lnTo>
                      <a:pt x="650" y="78"/>
                    </a:lnTo>
                    <a:lnTo>
                      <a:pt x="652" y="78"/>
                    </a:lnTo>
                    <a:lnTo>
                      <a:pt x="655" y="79"/>
                    </a:lnTo>
                    <a:lnTo>
                      <a:pt x="657" y="79"/>
                    </a:lnTo>
                    <a:lnTo>
                      <a:pt x="660" y="80"/>
                    </a:lnTo>
                    <a:lnTo>
                      <a:pt x="662" y="80"/>
                    </a:lnTo>
                    <a:lnTo>
                      <a:pt x="662" y="80"/>
                    </a:lnTo>
                    <a:lnTo>
                      <a:pt x="663" y="81"/>
                    </a:lnTo>
                    <a:lnTo>
                      <a:pt x="667" y="81"/>
                    </a:lnTo>
                    <a:lnTo>
                      <a:pt x="669" y="82"/>
                    </a:lnTo>
                    <a:lnTo>
                      <a:pt x="672" y="82"/>
                    </a:lnTo>
                    <a:lnTo>
                      <a:pt x="674" y="83"/>
                    </a:lnTo>
                    <a:lnTo>
                      <a:pt x="678" y="83"/>
                    </a:lnTo>
                    <a:lnTo>
                      <a:pt x="680" y="83"/>
                    </a:lnTo>
                    <a:lnTo>
                      <a:pt x="684" y="84"/>
                    </a:lnTo>
                    <a:lnTo>
                      <a:pt x="686" y="85"/>
                    </a:lnTo>
                    <a:lnTo>
                      <a:pt x="689" y="85"/>
                    </a:lnTo>
                    <a:lnTo>
                      <a:pt x="691" y="86"/>
                    </a:lnTo>
                    <a:lnTo>
                      <a:pt x="695" y="86"/>
                    </a:lnTo>
                    <a:lnTo>
                      <a:pt x="697" y="87"/>
                    </a:lnTo>
                    <a:lnTo>
                      <a:pt x="702" y="88"/>
                    </a:lnTo>
                    <a:lnTo>
                      <a:pt x="704" y="88"/>
                    </a:lnTo>
                    <a:lnTo>
                      <a:pt x="706" y="89"/>
                    </a:lnTo>
                    <a:lnTo>
                      <a:pt x="708" y="89"/>
                    </a:lnTo>
                    <a:lnTo>
                      <a:pt x="712" y="90"/>
                    </a:lnTo>
                    <a:lnTo>
                      <a:pt x="714" y="90"/>
                    </a:lnTo>
                    <a:lnTo>
                      <a:pt x="719" y="91"/>
                    </a:lnTo>
                    <a:lnTo>
                      <a:pt x="721" y="91"/>
                    </a:lnTo>
                    <a:lnTo>
                      <a:pt x="724" y="92"/>
                    </a:lnTo>
                    <a:lnTo>
                      <a:pt x="726" y="92"/>
                    </a:lnTo>
                    <a:lnTo>
                      <a:pt x="726" y="92"/>
                    </a:lnTo>
                    <a:lnTo>
                      <a:pt x="728" y="93"/>
                    </a:lnTo>
                    <a:lnTo>
                      <a:pt x="730" y="93"/>
                    </a:lnTo>
                    <a:lnTo>
                      <a:pt x="731" y="93"/>
                    </a:lnTo>
                    <a:lnTo>
                      <a:pt x="736" y="94"/>
                    </a:lnTo>
                    <a:lnTo>
                      <a:pt x="738" y="95"/>
                    </a:lnTo>
                    <a:lnTo>
                      <a:pt x="741" y="96"/>
                    </a:lnTo>
                    <a:lnTo>
                      <a:pt x="743" y="96"/>
                    </a:lnTo>
                    <a:lnTo>
                      <a:pt x="747" y="96"/>
                    </a:lnTo>
                    <a:lnTo>
                      <a:pt x="749" y="96"/>
                    </a:lnTo>
                    <a:lnTo>
                      <a:pt x="754" y="97"/>
                    </a:lnTo>
                    <a:lnTo>
                      <a:pt x="755" y="97"/>
                    </a:lnTo>
                    <a:lnTo>
                      <a:pt x="755" y="97"/>
                    </a:lnTo>
                    <a:lnTo>
                      <a:pt x="757" y="98"/>
                    </a:lnTo>
                    <a:lnTo>
                      <a:pt x="758" y="98"/>
                    </a:lnTo>
                    <a:lnTo>
                      <a:pt x="760" y="98"/>
                    </a:lnTo>
                    <a:lnTo>
                      <a:pt x="764" y="99"/>
                    </a:lnTo>
                    <a:lnTo>
                      <a:pt x="766" y="99"/>
                    </a:lnTo>
                    <a:lnTo>
                      <a:pt x="771" y="100"/>
                    </a:lnTo>
                    <a:lnTo>
                      <a:pt x="773" y="101"/>
                    </a:lnTo>
                    <a:lnTo>
                      <a:pt x="777" y="101"/>
                    </a:lnTo>
                    <a:lnTo>
                      <a:pt x="778" y="102"/>
                    </a:lnTo>
                    <a:lnTo>
                      <a:pt x="781" y="103"/>
                    </a:lnTo>
                    <a:lnTo>
                      <a:pt x="783" y="103"/>
                    </a:lnTo>
                    <a:lnTo>
                      <a:pt x="785" y="103"/>
                    </a:lnTo>
                    <a:lnTo>
                      <a:pt x="786" y="104"/>
                    </a:lnTo>
                    <a:lnTo>
                      <a:pt x="788" y="104"/>
                    </a:lnTo>
                    <a:lnTo>
                      <a:pt x="790" y="104"/>
                    </a:lnTo>
                    <a:lnTo>
                      <a:pt x="794" y="105"/>
                    </a:lnTo>
                    <a:lnTo>
                      <a:pt x="795" y="105"/>
                    </a:lnTo>
                    <a:lnTo>
                      <a:pt x="799" y="106"/>
                    </a:lnTo>
                    <a:lnTo>
                      <a:pt x="801" y="106"/>
                    </a:lnTo>
                    <a:lnTo>
                      <a:pt x="805" y="108"/>
                    </a:lnTo>
                    <a:lnTo>
                      <a:pt x="807" y="108"/>
                    </a:lnTo>
                    <a:lnTo>
                      <a:pt x="811" y="109"/>
                    </a:lnTo>
                    <a:lnTo>
                      <a:pt x="812" y="109"/>
                    </a:lnTo>
                    <a:lnTo>
                      <a:pt x="814" y="109"/>
                    </a:lnTo>
                    <a:lnTo>
                      <a:pt x="816" y="110"/>
                    </a:lnTo>
                    <a:lnTo>
                      <a:pt x="816" y="110"/>
                    </a:lnTo>
                    <a:lnTo>
                      <a:pt x="818" y="110"/>
                    </a:lnTo>
                    <a:lnTo>
                      <a:pt x="823" y="111"/>
                    </a:lnTo>
                    <a:lnTo>
                      <a:pt x="825" y="112"/>
                    </a:lnTo>
                    <a:lnTo>
                      <a:pt x="828" y="112"/>
                    </a:lnTo>
                    <a:lnTo>
                      <a:pt x="829" y="113"/>
                    </a:lnTo>
                    <a:lnTo>
                      <a:pt x="833" y="113"/>
                    </a:lnTo>
                    <a:lnTo>
                      <a:pt x="835" y="114"/>
                    </a:lnTo>
                    <a:lnTo>
                      <a:pt x="840" y="115"/>
                    </a:lnTo>
                    <a:lnTo>
                      <a:pt x="842" y="115"/>
                    </a:lnTo>
                    <a:lnTo>
                      <a:pt x="842" y="115"/>
                    </a:lnTo>
                    <a:lnTo>
                      <a:pt x="844" y="116"/>
                    </a:lnTo>
                    <a:lnTo>
                      <a:pt x="846" y="116"/>
                    </a:lnTo>
                    <a:lnTo>
                      <a:pt x="847" y="116"/>
                    </a:lnTo>
                    <a:lnTo>
                      <a:pt x="851" y="117"/>
                    </a:lnTo>
                    <a:lnTo>
                      <a:pt x="852" y="117"/>
                    </a:lnTo>
                    <a:lnTo>
                      <a:pt x="857" y="119"/>
                    </a:lnTo>
                    <a:lnTo>
                      <a:pt x="859" y="119"/>
                    </a:lnTo>
                    <a:lnTo>
                      <a:pt x="863" y="120"/>
                    </a:lnTo>
                    <a:lnTo>
                      <a:pt x="864" y="120"/>
                    </a:lnTo>
                    <a:lnTo>
                      <a:pt x="868" y="121"/>
                    </a:lnTo>
                    <a:lnTo>
                      <a:pt x="870" y="121"/>
                    </a:lnTo>
                    <a:lnTo>
                      <a:pt x="870" y="121"/>
                    </a:lnTo>
                    <a:lnTo>
                      <a:pt x="872" y="121"/>
                    </a:lnTo>
                    <a:lnTo>
                      <a:pt x="875" y="121"/>
                    </a:lnTo>
                    <a:lnTo>
                      <a:pt x="876" y="122"/>
                    </a:lnTo>
                    <a:lnTo>
                      <a:pt x="880" y="123"/>
                    </a:lnTo>
                    <a:lnTo>
                      <a:pt x="881" y="123"/>
                    </a:lnTo>
                    <a:lnTo>
                      <a:pt x="885" y="124"/>
                    </a:lnTo>
                    <a:lnTo>
                      <a:pt x="887" y="124"/>
                    </a:lnTo>
                    <a:lnTo>
                      <a:pt x="892" y="125"/>
                    </a:lnTo>
                    <a:lnTo>
                      <a:pt x="894" y="126"/>
                    </a:lnTo>
                    <a:lnTo>
                      <a:pt x="898" y="126"/>
                    </a:lnTo>
                    <a:lnTo>
                      <a:pt x="899" y="127"/>
                    </a:lnTo>
                    <a:lnTo>
                      <a:pt x="902" y="128"/>
                    </a:lnTo>
                    <a:lnTo>
                      <a:pt x="904" y="128"/>
                    </a:lnTo>
                    <a:lnTo>
                      <a:pt x="909" y="129"/>
                    </a:lnTo>
                    <a:lnTo>
                      <a:pt x="911" y="130"/>
                    </a:lnTo>
                    <a:lnTo>
                      <a:pt x="915" y="130"/>
                    </a:lnTo>
                    <a:lnTo>
                      <a:pt x="916" y="131"/>
                    </a:lnTo>
                    <a:lnTo>
                      <a:pt x="920" y="132"/>
                    </a:lnTo>
                    <a:lnTo>
                      <a:pt x="922" y="132"/>
                    </a:lnTo>
                    <a:lnTo>
                      <a:pt x="923" y="132"/>
                    </a:lnTo>
                    <a:lnTo>
                      <a:pt x="924" y="133"/>
                    </a:lnTo>
                    <a:lnTo>
                      <a:pt x="926" y="133"/>
                    </a:lnTo>
                    <a:lnTo>
                      <a:pt x="928" y="134"/>
                    </a:lnTo>
                    <a:lnTo>
                      <a:pt x="932" y="134"/>
                    </a:lnTo>
                    <a:lnTo>
                      <a:pt x="933" y="135"/>
                    </a:lnTo>
                    <a:lnTo>
                      <a:pt x="937" y="136"/>
                    </a:lnTo>
                    <a:lnTo>
                      <a:pt x="939" y="136"/>
                    </a:lnTo>
                    <a:lnTo>
                      <a:pt x="944" y="137"/>
                    </a:lnTo>
                    <a:lnTo>
                      <a:pt x="946" y="138"/>
                    </a:lnTo>
                    <a:lnTo>
                      <a:pt x="949" y="138"/>
                    </a:lnTo>
                    <a:lnTo>
                      <a:pt x="950" y="139"/>
                    </a:lnTo>
                    <a:lnTo>
                      <a:pt x="954" y="140"/>
                    </a:lnTo>
                    <a:lnTo>
                      <a:pt x="956" y="140"/>
                    </a:lnTo>
                    <a:lnTo>
                      <a:pt x="961" y="141"/>
                    </a:lnTo>
                    <a:lnTo>
                      <a:pt x="963" y="142"/>
                    </a:lnTo>
                    <a:lnTo>
                      <a:pt x="967" y="142"/>
                    </a:lnTo>
                    <a:lnTo>
                      <a:pt x="969" y="143"/>
                    </a:lnTo>
                    <a:lnTo>
                      <a:pt x="972" y="144"/>
                    </a:lnTo>
                    <a:lnTo>
                      <a:pt x="973" y="144"/>
                    </a:lnTo>
                    <a:lnTo>
                      <a:pt x="975" y="144"/>
                    </a:lnTo>
                    <a:lnTo>
                      <a:pt x="977" y="145"/>
                    </a:lnTo>
                    <a:lnTo>
                      <a:pt x="978" y="145"/>
                    </a:lnTo>
                    <a:lnTo>
                      <a:pt x="980" y="145"/>
                    </a:lnTo>
                    <a:lnTo>
                      <a:pt x="984" y="146"/>
                    </a:lnTo>
                    <a:lnTo>
                      <a:pt x="986" y="146"/>
                    </a:lnTo>
                    <a:lnTo>
                      <a:pt x="989" y="147"/>
                    </a:lnTo>
                    <a:lnTo>
                      <a:pt x="991" y="147"/>
                    </a:lnTo>
                    <a:lnTo>
                      <a:pt x="996" y="148"/>
                    </a:lnTo>
                    <a:lnTo>
                      <a:pt x="997" y="149"/>
                    </a:lnTo>
                    <a:lnTo>
                      <a:pt x="999" y="149"/>
                    </a:lnTo>
                    <a:lnTo>
                      <a:pt x="1001" y="150"/>
                    </a:lnTo>
                    <a:lnTo>
                      <a:pt x="1001" y="150"/>
                    </a:lnTo>
                    <a:lnTo>
                      <a:pt x="1003" y="150"/>
                    </a:lnTo>
                    <a:lnTo>
                      <a:pt x="1006" y="151"/>
                    </a:lnTo>
                    <a:lnTo>
                      <a:pt x="1008" y="151"/>
                    </a:lnTo>
                    <a:lnTo>
                      <a:pt x="1013" y="153"/>
                    </a:lnTo>
                    <a:lnTo>
                      <a:pt x="1015" y="153"/>
                    </a:lnTo>
                    <a:lnTo>
                      <a:pt x="1019" y="154"/>
                    </a:lnTo>
                    <a:lnTo>
                      <a:pt x="1020" y="154"/>
                    </a:lnTo>
                    <a:lnTo>
                      <a:pt x="1023" y="155"/>
                    </a:lnTo>
                    <a:lnTo>
                      <a:pt x="1025" y="156"/>
                    </a:lnTo>
                    <a:lnTo>
                      <a:pt x="1030" y="157"/>
                    </a:lnTo>
                    <a:lnTo>
                      <a:pt x="1032" y="157"/>
                    </a:lnTo>
                    <a:lnTo>
                      <a:pt x="1036" y="158"/>
                    </a:lnTo>
                    <a:lnTo>
                      <a:pt x="1038" y="159"/>
                    </a:lnTo>
                    <a:lnTo>
                      <a:pt x="1041" y="160"/>
                    </a:lnTo>
                    <a:lnTo>
                      <a:pt x="1043" y="160"/>
                    </a:lnTo>
                    <a:lnTo>
                      <a:pt x="1047" y="161"/>
                    </a:lnTo>
                    <a:lnTo>
                      <a:pt x="1049" y="162"/>
                    </a:lnTo>
                    <a:lnTo>
                      <a:pt x="1053" y="163"/>
                    </a:lnTo>
                    <a:lnTo>
                      <a:pt x="1055" y="163"/>
                    </a:lnTo>
                    <a:lnTo>
                      <a:pt x="1058" y="164"/>
                    </a:lnTo>
                    <a:lnTo>
                      <a:pt x="1060" y="164"/>
                    </a:lnTo>
                    <a:lnTo>
                      <a:pt x="1065" y="166"/>
                    </a:lnTo>
                    <a:lnTo>
                      <a:pt x="1067" y="166"/>
                    </a:lnTo>
                    <a:lnTo>
                      <a:pt x="1070" y="167"/>
                    </a:lnTo>
                    <a:lnTo>
                      <a:pt x="1072" y="167"/>
                    </a:lnTo>
                    <a:lnTo>
                      <a:pt x="1072" y="167"/>
                    </a:lnTo>
                    <a:lnTo>
                      <a:pt x="1073" y="168"/>
                    </a:lnTo>
                    <a:lnTo>
                      <a:pt x="1075" y="168"/>
                    </a:lnTo>
                    <a:lnTo>
                      <a:pt x="1077" y="169"/>
                    </a:lnTo>
                    <a:lnTo>
                      <a:pt x="1082" y="169"/>
                    </a:lnTo>
                    <a:lnTo>
                      <a:pt x="1084" y="169"/>
                    </a:lnTo>
                    <a:lnTo>
                      <a:pt x="1088" y="170"/>
                    </a:lnTo>
                    <a:lnTo>
                      <a:pt x="1090" y="171"/>
                    </a:lnTo>
                    <a:lnTo>
                      <a:pt x="1092" y="172"/>
                    </a:lnTo>
                    <a:lnTo>
                      <a:pt x="1094" y="172"/>
                    </a:lnTo>
                    <a:lnTo>
                      <a:pt x="1094" y="172"/>
                    </a:lnTo>
                    <a:lnTo>
                      <a:pt x="1096" y="173"/>
                    </a:lnTo>
                    <a:lnTo>
                      <a:pt x="1099" y="173"/>
                    </a:lnTo>
                    <a:lnTo>
                      <a:pt x="1101" y="174"/>
                    </a:lnTo>
                    <a:lnTo>
                      <a:pt x="1105" y="175"/>
                    </a:lnTo>
                    <a:lnTo>
                      <a:pt x="1107" y="175"/>
                    </a:lnTo>
                    <a:lnTo>
                      <a:pt x="1110" y="176"/>
                    </a:lnTo>
                    <a:lnTo>
                      <a:pt x="1112" y="177"/>
                    </a:lnTo>
                    <a:lnTo>
                      <a:pt x="1116" y="178"/>
                    </a:lnTo>
                    <a:lnTo>
                      <a:pt x="1118" y="178"/>
                    </a:lnTo>
                    <a:lnTo>
                      <a:pt x="1118" y="178"/>
                    </a:lnTo>
                    <a:lnTo>
                      <a:pt x="1120" y="179"/>
                    </a:lnTo>
                    <a:lnTo>
                      <a:pt x="1122" y="179"/>
                    </a:lnTo>
                    <a:lnTo>
                      <a:pt x="1124" y="180"/>
                    </a:lnTo>
                    <a:lnTo>
                      <a:pt x="1127" y="181"/>
                    </a:lnTo>
                    <a:lnTo>
                      <a:pt x="1129" y="181"/>
                    </a:lnTo>
                    <a:lnTo>
                      <a:pt x="1134" y="183"/>
                    </a:lnTo>
                    <a:lnTo>
                      <a:pt x="1136" y="183"/>
                    </a:lnTo>
                    <a:lnTo>
                      <a:pt x="1140" y="184"/>
                    </a:lnTo>
                    <a:lnTo>
                      <a:pt x="1141" y="184"/>
                    </a:lnTo>
                    <a:lnTo>
                      <a:pt x="1141" y="184"/>
                    </a:lnTo>
                    <a:lnTo>
                      <a:pt x="1142" y="185"/>
                    </a:lnTo>
                    <a:lnTo>
                      <a:pt x="1144" y="185"/>
                    </a:lnTo>
                    <a:lnTo>
                      <a:pt x="1146" y="186"/>
                    </a:lnTo>
                    <a:lnTo>
                      <a:pt x="1150" y="187"/>
                    </a:lnTo>
                    <a:lnTo>
                      <a:pt x="1152" y="187"/>
                    </a:lnTo>
                    <a:lnTo>
                      <a:pt x="1157" y="189"/>
                    </a:lnTo>
                    <a:lnTo>
                      <a:pt x="1159" y="189"/>
                    </a:lnTo>
                    <a:lnTo>
                      <a:pt x="1162" y="190"/>
                    </a:lnTo>
                    <a:lnTo>
                      <a:pt x="1164" y="190"/>
                    </a:lnTo>
                    <a:lnTo>
                      <a:pt x="1164" y="190"/>
                    </a:lnTo>
                    <a:lnTo>
                      <a:pt x="1165" y="191"/>
                    </a:lnTo>
                    <a:lnTo>
                      <a:pt x="1167" y="191"/>
                    </a:lnTo>
                    <a:lnTo>
                      <a:pt x="1169" y="192"/>
                    </a:lnTo>
                    <a:lnTo>
                      <a:pt x="1174" y="193"/>
                    </a:lnTo>
                    <a:lnTo>
                      <a:pt x="1176" y="193"/>
                    </a:lnTo>
                    <a:lnTo>
                      <a:pt x="1179" y="194"/>
                    </a:lnTo>
                    <a:lnTo>
                      <a:pt x="1181" y="194"/>
                    </a:lnTo>
                    <a:lnTo>
                      <a:pt x="1185" y="195"/>
                    </a:lnTo>
                    <a:lnTo>
                      <a:pt x="1187" y="196"/>
                    </a:lnTo>
                    <a:lnTo>
                      <a:pt x="1191" y="197"/>
                    </a:lnTo>
                    <a:lnTo>
                      <a:pt x="1193" y="198"/>
                    </a:lnTo>
                    <a:lnTo>
                      <a:pt x="1196" y="198"/>
                    </a:lnTo>
                    <a:lnTo>
                      <a:pt x="1198" y="199"/>
                    </a:lnTo>
                    <a:lnTo>
                      <a:pt x="1202" y="200"/>
                    </a:lnTo>
                    <a:lnTo>
                      <a:pt x="1204" y="200"/>
                    </a:lnTo>
                    <a:lnTo>
                      <a:pt x="1207" y="201"/>
                    </a:lnTo>
                    <a:lnTo>
                      <a:pt x="1209" y="202"/>
                    </a:lnTo>
                    <a:lnTo>
                      <a:pt x="1209" y="202"/>
                    </a:lnTo>
                    <a:lnTo>
                      <a:pt x="1211" y="202"/>
                    </a:lnTo>
                    <a:lnTo>
                      <a:pt x="1213" y="203"/>
                    </a:lnTo>
                    <a:lnTo>
                      <a:pt x="1215" y="204"/>
                    </a:lnTo>
                    <a:lnTo>
                      <a:pt x="1219" y="205"/>
                    </a:lnTo>
                    <a:lnTo>
                      <a:pt x="1221" y="205"/>
                    </a:lnTo>
                    <a:lnTo>
                      <a:pt x="1226" y="207"/>
                    </a:lnTo>
                    <a:lnTo>
                      <a:pt x="1228" y="207"/>
                    </a:lnTo>
                    <a:lnTo>
                      <a:pt x="1228" y="207"/>
                    </a:lnTo>
                    <a:lnTo>
                      <a:pt x="1230" y="208"/>
                    </a:lnTo>
                    <a:lnTo>
                      <a:pt x="1231" y="208"/>
                    </a:lnTo>
                    <a:lnTo>
                      <a:pt x="1233" y="209"/>
                    </a:lnTo>
                    <a:lnTo>
                      <a:pt x="1237" y="210"/>
                    </a:lnTo>
                    <a:lnTo>
                      <a:pt x="1238" y="210"/>
                    </a:lnTo>
                    <a:lnTo>
                      <a:pt x="1243" y="212"/>
                    </a:lnTo>
                    <a:lnTo>
                      <a:pt x="1245" y="212"/>
                    </a:lnTo>
                    <a:lnTo>
                      <a:pt x="1248" y="213"/>
                    </a:lnTo>
                    <a:lnTo>
                      <a:pt x="1250" y="214"/>
                    </a:lnTo>
                    <a:lnTo>
                      <a:pt x="1254" y="215"/>
                    </a:lnTo>
                    <a:lnTo>
                      <a:pt x="1256" y="215"/>
                    </a:lnTo>
                    <a:lnTo>
                      <a:pt x="1261" y="217"/>
                    </a:lnTo>
                    <a:lnTo>
                      <a:pt x="1262" y="217"/>
                    </a:lnTo>
                    <a:lnTo>
                      <a:pt x="1265" y="217"/>
                    </a:lnTo>
                    <a:lnTo>
                      <a:pt x="1267" y="218"/>
                    </a:lnTo>
                    <a:lnTo>
                      <a:pt x="1269" y="218"/>
                    </a:lnTo>
                    <a:lnTo>
                      <a:pt x="1271" y="219"/>
                    </a:lnTo>
                    <a:lnTo>
                      <a:pt x="1271" y="219"/>
                    </a:lnTo>
                    <a:lnTo>
                      <a:pt x="1273" y="219"/>
                    </a:lnTo>
                    <a:lnTo>
                      <a:pt x="1278" y="221"/>
                    </a:lnTo>
                    <a:lnTo>
                      <a:pt x="1280" y="221"/>
                    </a:lnTo>
                    <a:lnTo>
                      <a:pt x="1283" y="222"/>
                    </a:lnTo>
                    <a:lnTo>
                      <a:pt x="1285" y="223"/>
                    </a:lnTo>
                    <a:lnTo>
                      <a:pt x="1288" y="224"/>
                    </a:lnTo>
                    <a:lnTo>
                      <a:pt x="1290" y="224"/>
                    </a:lnTo>
                    <a:lnTo>
                      <a:pt x="1290" y="224"/>
                    </a:lnTo>
                    <a:lnTo>
                      <a:pt x="1291" y="225"/>
                    </a:lnTo>
                    <a:lnTo>
                      <a:pt x="1295" y="226"/>
                    </a:lnTo>
                    <a:lnTo>
                      <a:pt x="1297" y="226"/>
                    </a:lnTo>
                    <a:lnTo>
                      <a:pt x="1300" y="227"/>
                    </a:lnTo>
                    <a:lnTo>
                      <a:pt x="1302" y="228"/>
                    </a:lnTo>
                    <a:lnTo>
                      <a:pt x="1306" y="229"/>
                    </a:lnTo>
                    <a:lnTo>
                      <a:pt x="1308" y="229"/>
                    </a:lnTo>
                    <a:lnTo>
                      <a:pt x="1310" y="230"/>
                    </a:lnTo>
                    <a:lnTo>
                      <a:pt x="1312" y="231"/>
                    </a:lnTo>
                    <a:lnTo>
                      <a:pt x="1312" y="231"/>
                    </a:lnTo>
                    <a:lnTo>
                      <a:pt x="1314" y="231"/>
                    </a:lnTo>
                    <a:lnTo>
                      <a:pt x="1317" y="232"/>
                    </a:lnTo>
                    <a:lnTo>
                      <a:pt x="1319" y="233"/>
                    </a:lnTo>
                    <a:lnTo>
                      <a:pt x="1323" y="234"/>
                    </a:lnTo>
                    <a:lnTo>
                      <a:pt x="1325" y="234"/>
                    </a:lnTo>
                    <a:lnTo>
                      <a:pt x="1330" y="236"/>
                    </a:lnTo>
                    <a:lnTo>
                      <a:pt x="1332" y="236"/>
                    </a:lnTo>
                    <a:lnTo>
                      <a:pt x="1332" y="236"/>
                    </a:lnTo>
                    <a:lnTo>
                      <a:pt x="1333" y="237"/>
                    </a:lnTo>
                    <a:lnTo>
                      <a:pt x="1334" y="237"/>
                    </a:lnTo>
                    <a:lnTo>
                      <a:pt x="1336" y="238"/>
                    </a:lnTo>
                    <a:lnTo>
                      <a:pt x="1340" y="239"/>
                    </a:lnTo>
                    <a:lnTo>
                      <a:pt x="1342" y="239"/>
                    </a:lnTo>
                    <a:lnTo>
                      <a:pt x="1347" y="241"/>
                    </a:lnTo>
                    <a:lnTo>
                      <a:pt x="1349" y="241"/>
                    </a:lnTo>
                    <a:lnTo>
                      <a:pt x="1351" y="241"/>
                    </a:lnTo>
                    <a:lnTo>
                      <a:pt x="1353" y="242"/>
                    </a:lnTo>
                    <a:lnTo>
                      <a:pt x="1353" y="242"/>
                    </a:lnTo>
                    <a:lnTo>
                      <a:pt x="1354" y="242"/>
                    </a:lnTo>
                    <a:lnTo>
                      <a:pt x="1358" y="243"/>
                    </a:lnTo>
                    <a:lnTo>
                      <a:pt x="1359" y="244"/>
                    </a:lnTo>
                    <a:lnTo>
                      <a:pt x="1364" y="245"/>
                    </a:lnTo>
                    <a:lnTo>
                      <a:pt x="1366" y="246"/>
                    </a:lnTo>
                    <a:lnTo>
                      <a:pt x="1370" y="247"/>
                    </a:lnTo>
                    <a:lnTo>
                      <a:pt x="1371" y="247"/>
                    </a:lnTo>
                    <a:lnTo>
                      <a:pt x="1371" y="247"/>
                    </a:lnTo>
                    <a:lnTo>
                      <a:pt x="1373" y="248"/>
                    </a:lnTo>
                    <a:lnTo>
                      <a:pt x="1375" y="248"/>
                    </a:lnTo>
                    <a:lnTo>
                      <a:pt x="1377" y="249"/>
                    </a:lnTo>
                    <a:lnTo>
                      <a:pt x="1382" y="251"/>
                    </a:lnTo>
                    <a:lnTo>
                      <a:pt x="1383" y="251"/>
                    </a:lnTo>
                    <a:lnTo>
                      <a:pt x="1387" y="252"/>
                    </a:lnTo>
                    <a:lnTo>
                      <a:pt x="1388" y="253"/>
                    </a:lnTo>
                    <a:lnTo>
                      <a:pt x="1390" y="253"/>
                    </a:lnTo>
                    <a:lnTo>
                      <a:pt x="1392" y="254"/>
                    </a:lnTo>
                    <a:lnTo>
                      <a:pt x="1392" y="254"/>
                    </a:lnTo>
                    <a:lnTo>
                      <a:pt x="1394" y="254"/>
                    </a:lnTo>
                    <a:lnTo>
                      <a:pt x="1399" y="256"/>
                    </a:lnTo>
                    <a:lnTo>
                      <a:pt x="1401" y="256"/>
                    </a:lnTo>
                    <a:lnTo>
                      <a:pt x="1405" y="258"/>
                    </a:lnTo>
                    <a:lnTo>
                      <a:pt x="1406" y="258"/>
                    </a:lnTo>
                    <a:lnTo>
                      <a:pt x="1409" y="259"/>
                    </a:lnTo>
                    <a:lnTo>
                      <a:pt x="1411" y="260"/>
                    </a:lnTo>
                    <a:lnTo>
                      <a:pt x="1416" y="261"/>
                    </a:lnTo>
                    <a:lnTo>
                      <a:pt x="1418" y="262"/>
                    </a:lnTo>
                    <a:lnTo>
                      <a:pt x="1422" y="263"/>
                    </a:lnTo>
                    <a:lnTo>
                      <a:pt x="1423" y="264"/>
                    </a:lnTo>
                    <a:lnTo>
                      <a:pt x="1427" y="265"/>
                    </a:lnTo>
                    <a:lnTo>
                      <a:pt x="1429" y="265"/>
                    </a:lnTo>
                    <a:lnTo>
                      <a:pt x="1429" y="265"/>
                    </a:lnTo>
                    <a:lnTo>
                      <a:pt x="1430" y="265"/>
                    </a:lnTo>
                    <a:lnTo>
                      <a:pt x="1433" y="266"/>
                    </a:lnTo>
                    <a:lnTo>
                      <a:pt x="1435" y="266"/>
                    </a:lnTo>
                    <a:lnTo>
                      <a:pt x="1439" y="267"/>
                    </a:lnTo>
                    <a:lnTo>
                      <a:pt x="1440" y="268"/>
                    </a:lnTo>
                    <a:lnTo>
                      <a:pt x="1444" y="269"/>
                    </a:lnTo>
                    <a:lnTo>
                      <a:pt x="1446" y="270"/>
                    </a:lnTo>
                    <a:lnTo>
                      <a:pt x="1448" y="270"/>
                    </a:lnTo>
                    <a:lnTo>
                      <a:pt x="1449" y="271"/>
                    </a:lnTo>
                    <a:lnTo>
                      <a:pt x="1451" y="271"/>
                    </a:lnTo>
                    <a:lnTo>
                      <a:pt x="1453" y="272"/>
                    </a:lnTo>
                    <a:lnTo>
                      <a:pt x="1456" y="273"/>
                    </a:lnTo>
                    <a:lnTo>
                      <a:pt x="1457" y="274"/>
                    </a:lnTo>
                    <a:lnTo>
                      <a:pt x="1461" y="275"/>
                    </a:lnTo>
                    <a:lnTo>
                      <a:pt x="1463" y="275"/>
                    </a:lnTo>
                    <a:lnTo>
                      <a:pt x="1466" y="276"/>
                    </a:lnTo>
                    <a:lnTo>
                      <a:pt x="1468" y="277"/>
                    </a:lnTo>
                    <a:lnTo>
                      <a:pt x="1468" y="277"/>
                    </a:lnTo>
                    <a:lnTo>
                      <a:pt x="1470" y="277"/>
                    </a:lnTo>
                    <a:lnTo>
                      <a:pt x="1474" y="279"/>
                    </a:lnTo>
                    <a:lnTo>
                      <a:pt x="1475" y="279"/>
                    </a:lnTo>
                    <a:lnTo>
                      <a:pt x="1478" y="280"/>
                    </a:lnTo>
                    <a:lnTo>
                      <a:pt x="1480" y="281"/>
                    </a:lnTo>
                    <a:lnTo>
                      <a:pt x="1483" y="282"/>
                    </a:lnTo>
                    <a:lnTo>
                      <a:pt x="1485" y="283"/>
                    </a:lnTo>
                    <a:lnTo>
                      <a:pt x="1485" y="283"/>
                    </a:lnTo>
                    <a:lnTo>
                      <a:pt x="1487" y="283"/>
                    </a:lnTo>
                    <a:lnTo>
                      <a:pt x="1491" y="284"/>
                    </a:lnTo>
                    <a:lnTo>
                      <a:pt x="1492" y="285"/>
                    </a:lnTo>
                    <a:lnTo>
                      <a:pt x="1496" y="286"/>
                    </a:lnTo>
                    <a:lnTo>
                      <a:pt x="1498" y="286"/>
                    </a:lnTo>
                    <a:lnTo>
                      <a:pt x="1502" y="288"/>
                    </a:lnTo>
                    <a:lnTo>
                      <a:pt x="1504" y="289"/>
                    </a:lnTo>
                    <a:lnTo>
                      <a:pt x="1508" y="290"/>
                    </a:lnTo>
                    <a:lnTo>
                      <a:pt x="1509" y="290"/>
                    </a:lnTo>
                    <a:lnTo>
                      <a:pt x="1513" y="291"/>
                    </a:lnTo>
                    <a:lnTo>
                      <a:pt x="1515" y="291"/>
                    </a:lnTo>
                    <a:lnTo>
                      <a:pt x="1520" y="293"/>
                    </a:lnTo>
                    <a:lnTo>
                      <a:pt x="1522" y="293"/>
                    </a:lnTo>
                    <a:lnTo>
                      <a:pt x="1522" y="293"/>
                    </a:lnTo>
                    <a:lnTo>
                      <a:pt x="1524" y="294"/>
                    </a:lnTo>
                    <a:lnTo>
                      <a:pt x="1526" y="295"/>
                    </a:lnTo>
                    <a:lnTo>
                      <a:pt x="1526" y="295"/>
                    </a:lnTo>
                    <a:lnTo>
                      <a:pt x="1530" y="296"/>
                    </a:lnTo>
                    <a:lnTo>
                      <a:pt x="1532" y="297"/>
                    </a:lnTo>
                    <a:lnTo>
                      <a:pt x="1537" y="299"/>
                    </a:lnTo>
                    <a:lnTo>
                      <a:pt x="1539" y="299"/>
                    </a:lnTo>
                    <a:lnTo>
                      <a:pt x="1539" y="299"/>
                    </a:lnTo>
                    <a:lnTo>
                      <a:pt x="1541" y="300"/>
                    </a:lnTo>
                    <a:lnTo>
                      <a:pt x="1543" y="300"/>
                    </a:lnTo>
                    <a:lnTo>
                      <a:pt x="1545" y="301"/>
                    </a:lnTo>
                    <a:lnTo>
                      <a:pt x="1548" y="302"/>
                    </a:lnTo>
                    <a:lnTo>
                      <a:pt x="1550" y="303"/>
                    </a:lnTo>
                    <a:lnTo>
                      <a:pt x="1554" y="305"/>
                    </a:lnTo>
                    <a:lnTo>
                      <a:pt x="1556" y="305"/>
                    </a:lnTo>
                    <a:lnTo>
                      <a:pt x="1556" y="305"/>
                    </a:lnTo>
                    <a:lnTo>
                      <a:pt x="1558" y="306"/>
                    </a:lnTo>
                    <a:lnTo>
                      <a:pt x="1560" y="306"/>
                    </a:lnTo>
                    <a:lnTo>
                      <a:pt x="1562" y="307"/>
                    </a:lnTo>
                    <a:lnTo>
                      <a:pt x="1565" y="308"/>
                    </a:lnTo>
                    <a:lnTo>
                      <a:pt x="1567" y="309"/>
                    </a:lnTo>
                    <a:lnTo>
                      <a:pt x="1572" y="310"/>
                    </a:lnTo>
                    <a:lnTo>
                      <a:pt x="1574" y="311"/>
                    </a:lnTo>
                    <a:lnTo>
                      <a:pt x="1574" y="311"/>
                    </a:lnTo>
                    <a:lnTo>
                      <a:pt x="1575" y="312"/>
                    </a:lnTo>
                    <a:lnTo>
                      <a:pt x="1577" y="312"/>
                    </a:lnTo>
                    <a:lnTo>
                      <a:pt x="1579" y="313"/>
                    </a:lnTo>
                    <a:lnTo>
                      <a:pt x="1582" y="314"/>
                    </a:lnTo>
                    <a:lnTo>
                      <a:pt x="1584" y="314"/>
                    </a:lnTo>
                    <a:lnTo>
                      <a:pt x="1589" y="315"/>
                    </a:lnTo>
                    <a:lnTo>
                      <a:pt x="1591" y="316"/>
                    </a:lnTo>
                    <a:lnTo>
                      <a:pt x="1591" y="316"/>
                    </a:lnTo>
                    <a:lnTo>
                      <a:pt x="1593" y="317"/>
                    </a:lnTo>
                    <a:lnTo>
                      <a:pt x="1595" y="317"/>
                    </a:lnTo>
                    <a:lnTo>
                      <a:pt x="1597" y="318"/>
                    </a:lnTo>
                    <a:lnTo>
                      <a:pt x="1599" y="319"/>
                    </a:lnTo>
                    <a:lnTo>
                      <a:pt x="1601" y="319"/>
                    </a:lnTo>
                    <a:lnTo>
                      <a:pt x="1606" y="321"/>
                    </a:lnTo>
                    <a:lnTo>
                      <a:pt x="1608" y="322"/>
                    </a:lnTo>
                    <a:lnTo>
                      <a:pt x="1610" y="322"/>
                    </a:lnTo>
                    <a:lnTo>
                      <a:pt x="1612" y="323"/>
                    </a:lnTo>
                    <a:lnTo>
                      <a:pt x="1612" y="323"/>
                    </a:lnTo>
                    <a:lnTo>
                      <a:pt x="1614" y="324"/>
                    </a:lnTo>
                    <a:lnTo>
                      <a:pt x="1617" y="325"/>
                    </a:lnTo>
                    <a:lnTo>
                      <a:pt x="1619" y="326"/>
                    </a:lnTo>
                    <a:lnTo>
                      <a:pt x="1623" y="327"/>
                    </a:lnTo>
                    <a:lnTo>
                      <a:pt x="1625" y="328"/>
                    </a:lnTo>
                    <a:lnTo>
                      <a:pt x="1625" y="328"/>
                    </a:lnTo>
                    <a:lnTo>
                      <a:pt x="1627" y="329"/>
                    </a:lnTo>
                    <a:lnTo>
                      <a:pt x="1629" y="329"/>
                    </a:lnTo>
                    <a:lnTo>
                      <a:pt x="1631" y="330"/>
                    </a:lnTo>
                    <a:lnTo>
                      <a:pt x="1634" y="331"/>
                    </a:lnTo>
                    <a:lnTo>
                      <a:pt x="1636" y="332"/>
                    </a:lnTo>
                    <a:lnTo>
                      <a:pt x="1641" y="333"/>
                    </a:lnTo>
                    <a:lnTo>
                      <a:pt x="1643" y="334"/>
                    </a:lnTo>
                    <a:lnTo>
                      <a:pt x="1643" y="334"/>
                    </a:lnTo>
                    <a:lnTo>
                      <a:pt x="1645" y="335"/>
                    </a:lnTo>
                    <a:lnTo>
                      <a:pt x="1647" y="335"/>
                    </a:lnTo>
                    <a:lnTo>
                      <a:pt x="1648" y="336"/>
                    </a:lnTo>
                    <a:lnTo>
                      <a:pt x="1651" y="337"/>
                    </a:lnTo>
                    <a:lnTo>
                      <a:pt x="1653" y="338"/>
                    </a:lnTo>
                    <a:lnTo>
                      <a:pt x="1658" y="339"/>
                    </a:lnTo>
                    <a:lnTo>
                      <a:pt x="1660" y="339"/>
                    </a:lnTo>
                    <a:lnTo>
                      <a:pt x="1660" y="339"/>
                    </a:lnTo>
                    <a:lnTo>
                      <a:pt x="1662" y="340"/>
                    </a:lnTo>
                    <a:lnTo>
                      <a:pt x="1664" y="340"/>
                    </a:lnTo>
                    <a:lnTo>
                      <a:pt x="1666" y="341"/>
                    </a:lnTo>
                    <a:lnTo>
                      <a:pt x="1669" y="342"/>
                    </a:lnTo>
                    <a:lnTo>
                      <a:pt x="1671" y="343"/>
                    </a:lnTo>
                    <a:lnTo>
                      <a:pt x="1675" y="345"/>
                    </a:lnTo>
                    <a:lnTo>
                      <a:pt x="1677" y="345"/>
                    </a:lnTo>
                    <a:lnTo>
                      <a:pt x="1677" y="345"/>
                    </a:lnTo>
                    <a:lnTo>
                      <a:pt x="1679" y="346"/>
                    </a:lnTo>
                    <a:lnTo>
                      <a:pt x="1681" y="347"/>
                    </a:lnTo>
                    <a:lnTo>
                      <a:pt x="1683" y="347"/>
                    </a:lnTo>
                    <a:lnTo>
                      <a:pt x="1686" y="348"/>
                    </a:lnTo>
                    <a:lnTo>
                      <a:pt x="1688" y="349"/>
                    </a:lnTo>
                    <a:lnTo>
                      <a:pt x="1693" y="351"/>
                    </a:lnTo>
                    <a:lnTo>
                      <a:pt x="1695" y="352"/>
                    </a:lnTo>
                    <a:lnTo>
                      <a:pt x="1698" y="353"/>
                    </a:lnTo>
                    <a:lnTo>
                      <a:pt x="1700" y="353"/>
                    </a:lnTo>
                    <a:lnTo>
                      <a:pt x="1703" y="355"/>
                    </a:lnTo>
                    <a:lnTo>
                      <a:pt x="1705" y="355"/>
                    </a:lnTo>
                    <a:lnTo>
                      <a:pt x="1710" y="357"/>
                    </a:lnTo>
                    <a:lnTo>
                      <a:pt x="1712" y="358"/>
                    </a:lnTo>
                    <a:lnTo>
                      <a:pt x="1716" y="359"/>
                    </a:lnTo>
                    <a:lnTo>
                      <a:pt x="1718" y="360"/>
                    </a:lnTo>
                    <a:lnTo>
                      <a:pt x="1720" y="361"/>
                    </a:lnTo>
                    <a:lnTo>
                      <a:pt x="1722" y="362"/>
                    </a:lnTo>
                    <a:lnTo>
                      <a:pt x="1726" y="362"/>
                    </a:lnTo>
                    <a:lnTo>
                      <a:pt x="1728" y="363"/>
                    </a:ln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Line 304"/>
              <p:cNvSpPr>
                <a:spLocks noChangeShapeType="1"/>
              </p:cNvSpPr>
              <p:nvPr/>
            </p:nvSpPr>
            <p:spPr bwMode="auto">
              <a:xfrm>
                <a:off x="5176838" y="4068763"/>
                <a:ext cx="0" cy="3016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Line 305"/>
              <p:cNvSpPr>
                <a:spLocks noChangeShapeType="1"/>
              </p:cNvSpPr>
              <p:nvPr/>
            </p:nvSpPr>
            <p:spPr bwMode="auto">
              <a:xfrm>
                <a:off x="5140325" y="4068763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Line 306"/>
              <p:cNvSpPr>
                <a:spLocks noChangeShapeType="1"/>
              </p:cNvSpPr>
              <p:nvPr/>
            </p:nvSpPr>
            <p:spPr bwMode="auto">
              <a:xfrm flipV="1">
                <a:off x="5176838" y="4171950"/>
                <a:ext cx="0" cy="4762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Line 307"/>
              <p:cNvSpPr>
                <a:spLocks noChangeShapeType="1"/>
              </p:cNvSpPr>
              <p:nvPr/>
            </p:nvSpPr>
            <p:spPr bwMode="auto">
              <a:xfrm>
                <a:off x="5140325" y="4219575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Line 308"/>
              <p:cNvSpPr>
                <a:spLocks noChangeShapeType="1"/>
              </p:cNvSpPr>
              <p:nvPr/>
            </p:nvSpPr>
            <p:spPr bwMode="auto">
              <a:xfrm>
                <a:off x="6548438" y="4505325"/>
                <a:ext cx="0" cy="15398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Line 309"/>
              <p:cNvSpPr>
                <a:spLocks noChangeShapeType="1"/>
              </p:cNvSpPr>
              <p:nvPr/>
            </p:nvSpPr>
            <p:spPr bwMode="auto">
              <a:xfrm>
                <a:off x="6511925" y="4505325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Line 310"/>
              <p:cNvSpPr>
                <a:spLocks noChangeShapeType="1"/>
              </p:cNvSpPr>
              <p:nvPr/>
            </p:nvSpPr>
            <p:spPr bwMode="auto">
              <a:xfrm flipV="1">
                <a:off x="6548438" y="4732338"/>
                <a:ext cx="0" cy="42862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Line 311"/>
              <p:cNvSpPr>
                <a:spLocks noChangeShapeType="1"/>
              </p:cNvSpPr>
              <p:nvPr/>
            </p:nvSpPr>
            <p:spPr bwMode="auto">
              <a:xfrm>
                <a:off x="6511925" y="5160963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Line 312"/>
              <p:cNvSpPr>
                <a:spLocks noChangeShapeType="1"/>
              </p:cNvSpPr>
              <p:nvPr/>
            </p:nvSpPr>
            <p:spPr bwMode="auto">
              <a:xfrm>
                <a:off x="7234238" y="4697413"/>
                <a:ext cx="0" cy="127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Line 313"/>
              <p:cNvSpPr>
                <a:spLocks noChangeShapeType="1"/>
              </p:cNvSpPr>
              <p:nvPr/>
            </p:nvSpPr>
            <p:spPr bwMode="auto">
              <a:xfrm>
                <a:off x="7197725" y="4697413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Line 314"/>
              <p:cNvSpPr>
                <a:spLocks noChangeShapeType="1"/>
              </p:cNvSpPr>
              <p:nvPr/>
            </p:nvSpPr>
            <p:spPr bwMode="auto">
              <a:xfrm flipV="1">
                <a:off x="7234238" y="4783138"/>
                <a:ext cx="0" cy="2063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Line 315"/>
              <p:cNvSpPr>
                <a:spLocks noChangeShapeType="1"/>
              </p:cNvSpPr>
              <p:nvPr/>
            </p:nvSpPr>
            <p:spPr bwMode="auto">
              <a:xfrm>
                <a:off x="7197725" y="4803775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Oval 316"/>
              <p:cNvSpPr>
                <a:spLocks noChangeArrowheads="1"/>
              </p:cNvSpPr>
              <p:nvPr/>
            </p:nvSpPr>
            <p:spPr bwMode="auto">
              <a:xfrm>
                <a:off x="4454525" y="3792538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Oval 317"/>
              <p:cNvSpPr>
                <a:spLocks noChangeArrowheads="1"/>
              </p:cNvSpPr>
              <p:nvPr/>
            </p:nvSpPr>
            <p:spPr bwMode="auto">
              <a:xfrm>
                <a:off x="5140325" y="4098925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Oval 318"/>
              <p:cNvSpPr>
                <a:spLocks noChangeArrowheads="1"/>
              </p:cNvSpPr>
              <p:nvPr/>
            </p:nvSpPr>
            <p:spPr bwMode="auto">
              <a:xfrm>
                <a:off x="5826125" y="4398963"/>
                <a:ext cx="73025" cy="74613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Oval 319"/>
              <p:cNvSpPr>
                <a:spLocks noChangeArrowheads="1"/>
              </p:cNvSpPr>
              <p:nvPr/>
            </p:nvSpPr>
            <p:spPr bwMode="auto">
              <a:xfrm>
                <a:off x="6511925" y="4659313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Oval 320"/>
              <p:cNvSpPr>
                <a:spLocks noChangeArrowheads="1"/>
              </p:cNvSpPr>
              <p:nvPr/>
            </p:nvSpPr>
            <p:spPr bwMode="auto">
              <a:xfrm>
                <a:off x="7197725" y="4710113"/>
                <a:ext cx="73025" cy="7302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Line 321"/>
              <p:cNvSpPr>
                <a:spLocks noChangeShapeType="1"/>
              </p:cNvSpPr>
              <p:nvPr/>
            </p:nvSpPr>
            <p:spPr bwMode="auto">
              <a:xfrm>
                <a:off x="6548438" y="4135438"/>
                <a:ext cx="0" cy="508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Line 322"/>
              <p:cNvSpPr>
                <a:spLocks noChangeShapeType="1"/>
              </p:cNvSpPr>
              <p:nvPr/>
            </p:nvSpPr>
            <p:spPr bwMode="auto">
              <a:xfrm>
                <a:off x="6511925" y="4135438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Line 323"/>
              <p:cNvSpPr>
                <a:spLocks noChangeShapeType="1"/>
              </p:cNvSpPr>
              <p:nvPr/>
            </p:nvSpPr>
            <p:spPr bwMode="auto">
              <a:xfrm>
                <a:off x="6548438" y="4186238"/>
                <a:ext cx="0" cy="5715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Line 324"/>
              <p:cNvSpPr>
                <a:spLocks noChangeShapeType="1"/>
              </p:cNvSpPr>
              <p:nvPr/>
            </p:nvSpPr>
            <p:spPr bwMode="auto">
              <a:xfrm>
                <a:off x="6511925" y="4243388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Line 325"/>
              <p:cNvSpPr>
                <a:spLocks noChangeShapeType="1"/>
              </p:cNvSpPr>
              <p:nvPr/>
            </p:nvSpPr>
            <p:spPr bwMode="auto">
              <a:xfrm>
                <a:off x="7234238" y="4256088"/>
                <a:ext cx="0" cy="6508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Line 326"/>
              <p:cNvSpPr>
                <a:spLocks noChangeShapeType="1"/>
              </p:cNvSpPr>
              <p:nvPr/>
            </p:nvSpPr>
            <p:spPr bwMode="auto">
              <a:xfrm>
                <a:off x="7197725" y="4256088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Line 327"/>
              <p:cNvSpPr>
                <a:spLocks noChangeShapeType="1"/>
              </p:cNvSpPr>
              <p:nvPr/>
            </p:nvSpPr>
            <p:spPr bwMode="auto">
              <a:xfrm>
                <a:off x="7234238" y="4321175"/>
                <a:ext cx="0" cy="8096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Line 328"/>
              <p:cNvSpPr>
                <a:spLocks noChangeShapeType="1"/>
              </p:cNvSpPr>
              <p:nvPr/>
            </p:nvSpPr>
            <p:spPr bwMode="auto">
              <a:xfrm>
                <a:off x="7197725" y="4402138"/>
                <a:ext cx="7302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Oval 329"/>
              <p:cNvSpPr>
                <a:spLocks noChangeArrowheads="1"/>
              </p:cNvSpPr>
              <p:nvPr/>
            </p:nvSpPr>
            <p:spPr bwMode="auto">
              <a:xfrm>
                <a:off x="4454525" y="3792538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Oval 330"/>
              <p:cNvSpPr>
                <a:spLocks noChangeArrowheads="1"/>
              </p:cNvSpPr>
              <p:nvPr/>
            </p:nvSpPr>
            <p:spPr bwMode="auto">
              <a:xfrm>
                <a:off x="4454525" y="3792538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Oval 331"/>
              <p:cNvSpPr>
                <a:spLocks noChangeArrowheads="1"/>
              </p:cNvSpPr>
              <p:nvPr/>
            </p:nvSpPr>
            <p:spPr bwMode="auto">
              <a:xfrm>
                <a:off x="5140325" y="3824288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Oval 332"/>
              <p:cNvSpPr>
                <a:spLocks noChangeArrowheads="1"/>
              </p:cNvSpPr>
              <p:nvPr/>
            </p:nvSpPr>
            <p:spPr bwMode="auto">
              <a:xfrm>
                <a:off x="5140325" y="3822700"/>
                <a:ext cx="73025" cy="74613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Oval 333"/>
              <p:cNvSpPr>
                <a:spLocks noChangeArrowheads="1"/>
              </p:cNvSpPr>
              <p:nvPr/>
            </p:nvSpPr>
            <p:spPr bwMode="auto">
              <a:xfrm>
                <a:off x="5826125" y="4029075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Oval 334"/>
              <p:cNvSpPr>
                <a:spLocks noChangeArrowheads="1"/>
              </p:cNvSpPr>
              <p:nvPr/>
            </p:nvSpPr>
            <p:spPr bwMode="auto">
              <a:xfrm>
                <a:off x="5826125" y="4029075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Oval 335"/>
              <p:cNvSpPr>
                <a:spLocks noChangeArrowheads="1"/>
              </p:cNvSpPr>
              <p:nvPr/>
            </p:nvSpPr>
            <p:spPr bwMode="auto">
              <a:xfrm>
                <a:off x="6511925" y="4149725"/>
                <a:ext cx="73025" cy="730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Oval 336"/>
              <p:cNvSpPr>
                <a:spLocks noChangeArrowheads="1"/>
              </p:cNvSpPr>
              <p:nvPr/>
            </p:nvSpPr>
            <p:spPr bwMode="auto">
              <a:xfrm>
                <a:off x="6511925" y="4149725"/>
                <a:ext cx="73025" cy="730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Oval 337"/>
              <p:cNvSpPr>
                <a:spLocks noChangeArrowheads="1"/>
              </p:cNvSpPr>
              <p:nvPr/>
            </p:nvSpPr>
            <p:spPr bwMode="auto">
              <a:xfrm>
                <a:off x="7197725" y="4284663"/>
                <a:ext cx="73025" cy="74613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Oval 338"/>
              <p:cNvSpPr>
                <a:spLocks noChangeArrowheads="1"/>
              </p:cNvSpPr>
              <p:nvPr/>
            </p:nvSpPr>
            <p:spPr bwMode="auto">
              <a:xfrm>
                <a:off x="7197725" y="4284663"/>
                <a:ext cx="73025" cy="74613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127" name="TextBox 126"/>
          <p:cNvSpPr txBox="1"/>
          <p:nvPr/>
        </p:nvSpPr>
        <p:spPr>
          <a:xfrm>
            <a:off x="61812" y="254861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1812" y="3584565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053934" y="0"/>
            <a:ext cx="15808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latin typeface="Arial"/>
                <a:cs typeface="Arial"/>
              </a:rPr>
              <a:t>Supplementary Figure 4 </a:t>
            </a:r>
            <a:endParaRPr lang="en-GB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4812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9594" y="5677381"/>
            <a:ext cx="2837380" cy="2488661"/>
            <a:chOff x="231357" y="3603274"/>
            <a:chExt cx="2837380" cy="2488661"/>
          </a:xfrm>
        </p:grpSpPr>
        <p:grpSp>
          <p:nvGrpSpPr>
            <p:cNvPr id="3" name="Group 2"/>
            <p:cNvGrpSpPr/>
            <p:nvPr/>
          </p:nvGrpSpPr>
          <p:grpSpPr>
            <a:xfrm>
              <a:off x="231357" y="3769205"/>
              <a:ext cx="2837380" cy="2322730"/>
              <a:chOff x="177260" y="3287482"/>
              <a:chExt cx="2837380" cy="285874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23" t="27604" r="45162" b="32470"/>
              <a:stretch/>
            </p:blipFill>
            <p:spPr>
              <a:xfrm>
                <a:off x="1745246" y="4880250"/>
                <a:ext cx="1265746" cy="1265747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018" t="33213" r="43888" b="26752"/>
              <a:stretch/>
            </p:blipFill>
            <p:spPr>
              <a:xfrm>
                <a:off x="424082" y="3533703"/>
                <a:ext cx="1265490" cy="126549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36" t="44416" r="44762" b="15674"/>
              <a:stretch/>
            </p:blipFill>
            <p:spPr>
              <a:xfrm>
                <a:off x="1749439" y="3533991"/>
                <a:ext cx="1265201" cy="1265202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122" t="25815" r="45856" b="34249"/>
              <a:stretch/>
            </p:blipFill>
            <p:spPr>
              <a:xfrm>
                <a:off x="422226" y="4880250"/>
                <a:ext cx="1265977" cy="1265977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47355" y="3288099"/>
                <a:ext cx="521655" cy="303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charset="0"/>
                    <a:ea typeface="Arial" charset="0"/>
                    <a:cs typeface="Arial" charset="0"/>
                  </a:rPr>
                  <a:t>No IR</a:t>
                </a:r>
                <a:endParaRPr 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149861" y="3287482"/>
                <a:ext cx="455134" cy="303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charset="0"/>
                    <a:ea typeface="Arial" charset="0"/>
                    <a:cs typeface="Arial" charset="0"/>
                  </a:rPr>
                  <a:t>IR</a:t>
                </a:r>
                <a:endParaRPr 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16200000">
                <a:off x="-120240" y="3958083"/>
                <a:ext cx="84122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charset="0"/>
                    <a:ea typeface="Arial" charset="0"/>
                    <a:cs typeface="Arial" charset="0"/>
                  </a:rPr>
                  <a:t>Control</a:t>
                </a:r>
                <a:endParaRPr 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6200000">
                <a:off x="-118587" y="5301113"/>
                <a:ext cx="83791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charset="0"/>
                    <a:ea typeface="Arial" charset="0"/>
                    <a:cs typeface="Arial" charset="0"/>
                  </a:rPr>
                  <a:t>VX-970</a:t>
                </a:r>
                <a:endParaRPr 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371254" y="3603274"/>
              <a:ext cx="8721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ATR-T1989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2431525" y="5974061"/>
              <a:ext cx="576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3635150" y="5706128"/>
            <a:ext cx="2837567" cy="2477303"/>
            <a:chOff x="-3246779" y="5064740"/>
            <a:chExt cx="2837567" cy="2477303"/>
          </a:xfrm>
        </p:grpSpPr>
        <p:grpSp>
          <p:nvGrpSpPr>
            <p:cNvPr id="15" name="Group 14"/>
            <p:cNvGrpSpPr/>
            <p:nvPr/>
          </p:nvGrpSpPr>
          <p:grpSpPr>
            <a:xfrm>
              <a:off x="-3246779" y="5229254"/>
              <a:ext cx="2837567" cy="2312789"/>
              <a:chOff x="229217" y="180620"/>
              <a:chExt cx="2837567" cy="2846509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618" t="32612" r="40665" b="27392"/>
              <a:stretch/>
            </p:blipFill>
            <p:spPr>
              <a:xfrm>
                <a:off x="479669" y="1762762"/>
                <a:ext cx="1262651" cy="1261367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871" t="28888" r="36370" b="28836"/>
              <a:stretch/>
            </p:blipFill>
            <p:spPr>
              <a:xfrm>
                <a:off x="478527" y="428212"/>
                <a:ext cx="1263793" cy="1262295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322" t="43359" r="49919" b="14314"/>
              <a:stretch/>
            </p:blipFill>
            <p:spPr>
              <a:xfrm>
                <a:off x="1802416" y="428212"/>
                <a:ext cx="1264368" cy="1264367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584" t="39422" r="27657" b="18251"/>
              <a:stretch/>
            </p:blipFill>
            <p:spPr>
              <a:xfrm>
                <a:off x="1801547" y="1762762"/>
                <a:ext cx="1264367" cy="1264367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806695" y="180621"/>
                <a:ext cx="602975" cy="303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charset="0"/>
                    <a:ea typeface="Arial" charset="0"/>
                    <a:cs typeface="Arial" charset="0"/>
                  </a:rPr>
                  <a:t>No IR</a:t>
                </a:r>
                <a:endParaRPr 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260956" y="180620"/>
                <a:ext cx="345546" cy="303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charset="0"/>
                    <a:ea typeface="Arial" charset="0"/>
                    <a:cs typeface="Arial" charset="0"/>
                  </a:rPr>
                  <a:t>IR</a:t>
                </a:r>
                <a:endParaRPr 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200000">
                <a:off x="-64299" y="1034758"/>
                <a:ext cx="84194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charset="0"/>
                    <a:ea typeface="Arial" charset="0"/>
                    <a:cs typeface="Arial" charset="0"/>
                  </a:rPr>
                  <a:t>Control</a:t>
                </a:r>
                <a:endParaRPr 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6200000">
                <a:off x="-41482" y="2345846"/>
                <a:ext cx="78762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charset="0"/>
                    <a:ea typeface="Arial" charset="0"/>
                    <a:cs typeface="Arial" charset="0"/>
                  </a:rPr>
                  <a:t>VX-970</a:t>
                </a:r>
                <a:endParaRPr 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-1984577" y="5064740"/>
              <a:ext cx="6185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53BP1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-1047234" y="7415622"/>
              <a:ext cx="576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21" t="67246" r="57395" b="29279"/>
            <a:stretch/>
          </p:blipFill>
          <p:spPr>
            <a:xfrm>
              <a:off x="-693811" y="6184190"/>
              <a:ext cx="277805" cy="273597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68" t="58963" r="44170" b="36505"/>
            <a:stretch/>
          </p:blipFill>
          <p:spPr>
            <a:xfrm>
              <a:off x="-2016442" y="6182441"/>
              <a:ext cx="278678" cy="275346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</p:grpSp>
      <p:sp>
        <p:nvSpPr>
          <p:cNvPr id="42" name="TextBox 41"/>
          <p:cNvSpPr txBox="1"/>
          <p:nvPr/>
        </p:nvSpPr>
        <p:spPr>
          <a:xfrm>
            <a:off x="162672" y="3739652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2672" y="5706128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5490" y="409415"/>
            <a:ext cx="5508000" cy="2801767"/>
            <a:chOff x="587655" y="2352344"/>
            <a:chExt cx="5508000" cy="2801767"/>
          </a:xfrm>
        </p:grpSpPr>
        <p:grpSp>
          <p:nvGrpSpPr>
            <p:cNvPr id="31" name="Group 30"/>
            <p:cNvGrpSpPr>
              <a:grpSpLocks noChangeAspect="1"/>
            </p:cNvGrpSpPr>
            <p:nvPr/>
          </p:nvGrpSpPr>
          <p:grpSpPr>
            <a:xfrm>
              <a:off x="587655" y="2718027"/>
              <a:ext cx="5508000" cy="2436084"/>
              <a:chOff x="115842" y="1770472"/>
              <a:chExt cx="6613260" cy="2700000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115842" y="1770472"/>
                <a:ext cx="2159999" cy="2700000"/>
                <a:chOff x="115840" y="1375440"/>
                <a:chExt cx="2160000" cy="2700000"/>
              </a:xfrm>
            </p:grpSpPr>
            <p:pic>
              <p:nvPicPr>
                <p:cNvPr id="40" name="Picture 39"/>
                <p:cNvPicPr>
                  <a:picLocks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524" t="5928" r="23648" b="6346"/>
                <a:stretch/>
              </p:blipFill>
              <p:spPr>
                <a:xfrm rot="10800000">
                  <a:off x="115840" y="1375440"/>
                  <a:ext cx="2160000" cy="2700000"/>
                </a:xfrm>
                <a:prstGeom prst="rect">
                  <a:avLst/>
                </a:prstGeom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1694642" y="1375440"/>
                  <a:ext cx="581198" cy="113006"/>
                </a:xfrm>
                <a:prstGeom prst="rect">
                  <a:avLst/>
                </a:prstGeom>
                <a:solidFill>
                  <a:srgbClr val="EEF1EE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2342471" y="1770472"/>
                <a:ext cx="2159999" cy="2700000"/>
                <a:chOff x="2356267" y="1375440"/>
                <a:chExt cx="2160000" cy="2700000"/>
              </a:xfrm>
            </p:grpSpPr>
            <p:pic>
              <p:nvPicPr>
                <p:cNvPr id="38" name="Picture 37"/>
                <p:cNvPicPr>
                  <a:picLocks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295" t="6533" r="22411" b="3425"/>
                <a:stretch/>
              </p:blipFill>
              <p:spPr>
                <a:xfrm>
                  <a:off x="2356267" y="1375440"/>
                  <a:ext cx="2160000" cy="2700000"/>
                </a:xfrm>
                <a:prstGeom prst="rect">
                  <a:avLst/>
                </a:prstGeom>
              </p:spPr>
            </p:pic>
            <p:sp>
              <p:nvSpPr>
                <p:cNvPr id="39" name="Rectangle 38"/>
                <p:cNvSpPr/>
                <p:nvPr/>
              </p:nvSpPr>
              <p:spPr>
                <a:xfrm>
                  <a:off x="2356267" y="3922473"/>
                  <a:ext cx="581198" cy="113006"/>
                </a:xfrm>
                <a:prstGeom prst="rect">
                  <a:avLst/>
                </a:prstGeom>
                <a:solidFill>
                  <a:srgbClr val="E5E9E8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4569103" y="1770472"/>
                <a:ext cx="2159999" cy="2700000"/>
                <a:chOff x="4569099" y="1383045"/>
                <a:chExt cx="2159999" cy="2700009"/>
              </a:xfrm>
            </p:grpSpPr>
            <p:pic>
              <p:nvPicPr>
                <p:cNvPr id="36" name="Picture 35"/>
                <p:cNvPicPr>
                  <a:picLocks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315" r="16596" b="3490"/>
                <a:stretch/>
              </p:blipFill>
              <p:spPr>
                <a:xfrm>
                  <a:off x="4569099" y="1383045"/>
                  <a:ext cx="2159999" cy="2700009"/>
                </a:xfrm>
                <a:prstGeom prst="rect">
                  <a:avLst/>
                </a:prstGeom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4569102" y="3956486"/>
                  <a:ext cx="403368" cy="113007"/>
                </a:xfrm>
                <a:prstGeom prst="rect">
                  <a:avLst/>
                </a:prstGeom>
                <a:solidFill>
                  <a:srgbClr val="F7F7F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4" name="TextBox 43"/>
            <p:cNvSpPr txBox="1"/>
            <p:nvPr/>
          </p:nvSpPr>
          <p:spPr>
            <a:xfrm>
              <a:off x="1402891" y="2352344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H&amp;E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58246" y="2390304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PIMO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139523" y="2372751"/>
              <a:ext cx="5196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CTRL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3469637" y="559844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D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53934" y="0"/>
            <a:ext cx="15808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latin typeface="Arial"/>
                <a:cs typeface="Arial"/>
              </a:rPr>
              <a:t>Supplementary Figure 5 </a:t>
            </a:r>
            <a:endParaRPr lang="en-GB" sz="1000" dirty="0">
              <a:latin typeface="Arial"/>
              <a:cs typeface="Arial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66935" y="3793151"/>
            <a:ext cx="2426989" cy="1494239"/>
            <a:chOff x="516988" y="715005"/>
            <a:chExt cx="2426989" cy="1494239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99" t="43615" r="42707" b="45896"/>
            <a:stretch/>
          </p:blipFill>
          <p:spPr>
            <a:xfrm>
              <a:off x="516988" y="1951468"/>
              <a:ext cx="1260000" cy="216000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14" t="55405" r="39299" b="24573"/>
            <a:stretch/>
          </p:blipFill>
          <p:spPr>
            <a:xfrm>
              <a:off x="516988" y="1161569"/>
              <a:ext cx="1260000" cy="216000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1762968" y="1963023"/>
              <a:ext cx="1181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762968" y="1146205"/>
              <a:ext cx="1181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ATR-T1989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62" t="28190" r="43621" b="61012"/>
            <a:stretch/>
          </p:blipFill>
          <p:spPr>
            <a:xfrm>
              <a:off x="516988" y="1688169"/>
              <a:ext cx="1260000" cy="2160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62" t="21149" r="39579" b="56635"/>
            <a:stretch/>
          </p:blipFill>
          <p:spPr>
            <a:xfrm>
              <a:off x="516988" y="1424869"/>
              <a:ext cx="1260000" cy="216000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1762968" y="1409017"/>
              <a:ext cx="1181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Chk1-S345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762968" y="1683729"/>
              <a:ext cx="1181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Chk1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796631" y="726727"/>
              <a:ext cx="6368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VX-970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796631" y="933793"/>
              <a:ext cx="8821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IR (10 </a:t>
              </a:r>
              <a:r>
                <a:rPr lang="en-GB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Gy</a:t>
              </a:r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37993" y="71500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41799" y="71500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156138" y="71500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490239" y="715005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156138" y="922071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490239" y="922071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37993" y="922071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41799" y="922071"/>
              <a:ext cx="286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62672" y="415289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9283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88678" y="1056812"/>
            <a:ext cx="6624000" cy="3107844"/>
            <a:chOff x="188678" y="1056812"/>
            <a:chExt cx="6624000" cy="3107844"/>
          </a:xfrm>
        </p:grpSpPr>
        <p:graphicFrame>
          <p:nvGraphicFramePr>
            <p:cNvPr id="18" name="Char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7335882"/>
                </p:ext>
              </p:extLst>
            </p:nvPr>
          </p:nvGraphicFramePr>
          <p:xfrm>
            <a:off x="188678" y="1056812"/>
            <a:ext cx="6624000" cy="234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9" name="TextBox 18"/>
            <p:cNvSpPr txBox="1"/>
            <p:nvPr/>
          </p:nvSpPr>
          <p:spPr>
            <a:xfrm>
              <a:off x="801790" y="333251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23352" y="333251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21951" y="333251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57559" y="333251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82841" y="333251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23540" y="333251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45011" y="333251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922977" y="3587323"/>
              <a:ext cx="0" cy="2417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1015215" y="3587323"/>
              <a:ext cx="0" cy="2417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1107453" y="3587323"/>
              <a:ext cx="0" cy="2417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1291929" y="3587323"/>
              <a:ext cx="0" cy="2417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1199691" y="3587323"/>
              <a:ext cx="0" cy="24175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015215" y="3905279"/>
              <a:ext cx="0" cy="2417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395587" y="3638898"/>
              <a:ext cx="6094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VX-970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95587" y="3918435"/>
              <a:ext cx="7760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 (10 Gy)</a:t>
              </a:r>
              <a:endParaRPr lang="en-GB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85884" y="333251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11526" y="333251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37159" y="333251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45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99380" y="3332517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053934" y="0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latin typeface="Arial"/>
                <a:cs typeface="Arial"/>
              </a:rPr>
              <a:t>Supplementary Figure 6 </a:t>
            </a:r>
            <a:endParaRPr lang="en-GB" sz="1000" dirty="0">
              <a:latin typeface="Arial"/>
              <a:cs typeface="Arial"/>
            </a:endParaRPr>
          </a:p>
          <a:p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8344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2667</TotalTime>
  <Words>193</Words>
  <Application>Microsoft Office PowerPoint</Application>
  <PresentationFormat>On-screen Show (4:3)</PresentationFormat>
  <Paragraphs>128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Oxford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Ester Hammond</dc:creator>
  <cp:lastModifiedBy>Katarzyna Leszczynska</cp:lastModifiedBy>
  <cp:revision>135</cp:revision>
  <cp:lastPrinted>2015-08-13T08:21:47Z</cp:lastPrinted>
  <dcterms:created xsi:type="dcterms:W3CDTF">2015-02-26T09:26:29Z</dcterms:created>
  <dcterms:modified xsi:type="dcterms:W3CDTF">2016-08-18T13:14:54Z</dcterms:modified>
</cp:coreProperties>
</file>