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sldIdLst>
    <p:sldId id="262" r:id="rId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72" y="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Obrázek 75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Obrázek 76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Klikněte pro úpravu formátu textu nadpisuKliknutím lze upravit styl.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Klikněte pro úpravu formátu textu osnovy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Druhá úroveň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Třetí úroveň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Čtvrtá úroveň osnovy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Pátá úroveň osnovy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Šestá úroveň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000000"/>
                </a:solidFill>
                <a:latin typeface="Calibri"/>
              </a:rPr>
              <a:t>Sedmá úroveňKliknutím lze upravit styly předlohy textu.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000000"/>
                </a:solidFill>
                <a:latin typeface="Calibri"/>
              </a:rPr>
              <a:t>Druhá úroveň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</a:rPr>
              <a:t>Třetí úroveň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Čtvrtá úroveň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2000">
                <a:solidFill>
                  <a:srgbClr val="000000"/>
                </a:solidFill>
                <a:latin typeface="Calibri"/>
              </a:rPr>
              <a:t>Pátá úroveň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cs-CZ" sz="1200">
                <a:solidFill>
                  <a:srgbClr val="8B8B8B"/>
                </a:solidFill>
                <a:latin typeface="Calibri"/>
              </a:rPr>
              <a:t>28. 5. 2016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9932BF3A-6634-4D84-87F1-A1E345BE5D4F}" type="slidenum">
              <a:rPr lang="cs-CZ" sz="1200">
                <a:solidFill>
                  <a:srgbClr val="8B8B8B"/>
                </a:solidFill>
                <a:latin typeface="Calibri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4077072"/>
            <a:ext cx="7848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 Table.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FastQC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Legend:</a:t>
            </a:r>
          </a:p>
          <a:p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otal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visualised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fastQC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step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Q33.</a:t>
            </a:r>
          </a:p>
          <a:p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Clipped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trimming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step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fastx_clipper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(FASTX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Toolkit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adaptor TGGAATTC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trimmed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shorter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nucleotides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discarded</a:t>
            </a:r>
            <a:endParaRPr lang="cs-CZ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Unique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collapsed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numbers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mapped only once in a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genome</a:t>
            </a:r>
            <a:r>
              <a:rPr lang="cs-CZ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676700"/>
              </p:ext>
            </p:extLst>
          </p:nvPr>
        </p:nvGraphicFramePr>
        <p:xfrm>
          <a:off x="1331640" y="764704"/>
          <a:ext cx="5981699" cy="2809240"/>
        </p:xfrm>
        <a:graphic>
          <a:graphicData uri="http://schemas.openxmlformats.org/drawingml/2006/table">
            <a:tbl>
              <a:tblPr/>
              <a:tblGrid>
                <a:gridCol w="763621"/>
                <a:gridCol w="1489061"/>
                <a:gridCol w="1692694"/>
                <a:gridCol w="2036323"/>
              </a:tblGrid>
              <a:tr h="518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Sample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Total reads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Clipped reads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Unique (collapsed) reads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12 198 831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12 186 116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1 564 587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12 342 220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12 237 450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1 455 294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G3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23 025 375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23 004 226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2 680 978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17 111 129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17 087 564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2 059 566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20 188 376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20 170 318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1 884 125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22 507 018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22 487 602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1 275 494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22 259 790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22 241 004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891 626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G8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18 072 257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18 054 662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822 484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27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1931</TotalTime>
  <Words>164</Words>
  <Application>Microsoft Office PowerPoint</Application>
  <PresentationFormat>Předvádění na obrazovce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Office Theme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Aleš Eichmeier</dc:creator>
  <cp:lastModifiedBy>Petr Komínek</cp:lastModifiedBy>
  <cp:revision>13</cp:revision>
  <dcterms:modified xsi:type="dcterms:W3CDTF">2016-10-13T15:45:00Z</dcterms:modified>
</cp:coreProperties>
</file>