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6858000" cy="9144000" type="screen4x3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 showGuides="1">
      <p:cViewPr>
        <p:scale>
          <a:sx n="170" d="100"/>
          <a:sy n="170" d="100"/>
        </p:scale>
        <p:origin x="-1800" y="744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en-GB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0C46F0-8A9F-4323-A59C-FABE843DE3B9}" type="datetimeFigureOut">
              <a:rPr lang="en-GB" smtClean="0"/>
              <a:t>02/06/2016</a:t>
            </a:fld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AD95D3-F587-4343-A236-AA1BB4F3F92F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129777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0C46F0-8A9F-4323-A59C-FABE843DE3B9}" type="datetimeFigureOut">
              <a:rPr lang="en-GB" smtClean="0"/>
              <a:t>02/06/2016</a:t>
            </a:fld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AD95D3-F587-4343-A236-AA1BB4F3F92F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575010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0C46F0-8A9F-4323-A59C-FABE843DE3B9}" type="datetimeFigureOut">
              <a:rPr lang="en-GB" smtClean="0"/>
              <a:t>02/06/2016</a:t>
            </a:fld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AD95D3-F587-4343-A236-AA1BB4F3F92F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534727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0C46F0-8A9F-4323-A59C-FABE843DE3B9}" type="datetimeFigureOut">
              <a:rPr lang="en-GB" smtClean="0"/>
              <a:t>02/06/2016</a:t>
            </a:fld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AD95D3-F587-4343-A236-AA1BB4F3F92F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155312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0C46F0-8A9F-4323-A59C-FABE843DE3B9}" type="datetimeFigureOut">
              <a:rPr lang="en-GB" smtClean="0"/>
              <a:t>02/06/2016</a:t>
            </a:fld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AD95D3-F587-4343-A236-AA1BB4F3F92F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312565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0C46F0-8A9F-4323-A59C-FABE843DE3B9}" type="datetimeFigureOut">
              <a:rPr lang="en-GB" smtClean="0"/>
              <a:t>02/06/2016</a:t>
            </a:fld>
            <a:endParaRPr lang="en-GB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AD95D3-F587-4343-A236-AA1BB4F3F92F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903115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0C46F0-8A9F-4323-A59C-FABE843DE3B9}" type="datetimeFigureOut">
              <a:rPr lang="en-GB" smtClean="0"/>
              <a:t>02/06/2016</a:t>
            </a:fld>
            <a:endParaRPr lang="en-GB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AD95D3-F587-4343-A236-AA1BB4F3F92F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068562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0C46F0-8A9F-4323-A59C-FABE843DE3B9}" type="datetimeFigureOut">
              <a:rPr lang="en-GB" smtClean="0"/>
              <a:t>02/06/2016</a:t>
            </a:fld>
            <a:endParaRPr lang="en-GB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AD95D3-F587-4343-A236-AA1BB4F3F92F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526727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0C46F0-8A9F-4323-A59C-FABE843DE3B9}" type="datetimeFigureOut">
              <a:rPr lang="en-GB" smtClean="0"/>
              <a:t>02/06/2016</a:t>
            </a:fld>
            <a:endParaRPr lang="en-GB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AD95D3-F587-4343-A236-AA1BB4F3F92F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414472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0C46F0-8A9F-4323-A59C-FABE843DE3B9}" type="datetimeFigureOut">
              <a:rPr lang="en-GB" smtClean="0"/>
              <a:t>02/06/2016</a:t>
            </a:fld>
            <a:endParaRPr lang="en-GB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AD95D3-F587-4343-A236-AA1BB4F3F92F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193260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0C46F0-8A9F-4323-A59C-FABE843DE3B9}" type="datetimeFigureOut">
              <a:rPr lang="en-GB" smtClean="0"/>
              <a:t>02/06/2016</a:t>
            </a:fld>
            <a:endParaRPr lang="en-GB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AD95D3-F587-4343-A236-AA1BB4F3F92F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855371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0C46F0-8A9F-4323-A59C-FABE843DE3B9}" type="datetimeFigureOut">
              <a:rPr lang="en-GB" smtClean="0"/>
              <a:t>02/06/2016</a:t>
            </a:fld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AD95D3-F587-4343-A236-AA1BB4F3F92F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826605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103" b="1529"/>
          <a:stretch/>
        </p:blipFill>
        <p:spPr bwMode="auto">
          <a:xfrm flipV="1">
            <a:off x="1538790" y="6242038"/>
            <a:ext cx="3593637" cy="24688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3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995" b="1585"/>
          <a:stretch/>
        </p:blipFill>
        <p:spPr bwMode="auto">
          <a:xfrm>
            <a:off x="1538790" y="3692078"/>
            <a:ext cx="3600400" cy="24749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2" name="Picture 2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571" b="1759"/>
          <a:stretch/>
        </p:blipFill>
        <p:spPr bwMode="auto">
          <a:xfrm>
            <a:off x="1538790" y="1118258"/>
            <a:ext cx="3610366" cy="24954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Rechteck 6"/>
          <p:cNvSpPr/>
          <p:nvPr/>
        </p:nvSpPr>
        <p:spPr>
          <a:xfrm>
            <a:off x="1546329" y="1118258"/>
            <a:ext cx="3592861" cy="2495453"/>
          </a:xfrm>
          <a:prstGeom prst="rect">
            <a:avLst/>
          </a:prstGeom>
          <a:noFill/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hteck 8"/>
          <p:cNvSpPr/>
          <p:nvPr/>
        </p:nvSpPr>
        <p:spPr>
          <a:xfrm>
            <a:off x="1546329" y="3692078"/>
            <a:ext cx="3592861" cy="2475275"/>
          </a:xfrm>
          <a:prstGeom prst="rect">
            <a:avLst/>
          </a:prstGeom>
          <a:noFill/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hteck 9"/>
          <p:cNvSpPr/>
          <p:nvPr/>
        </p:nvSpPr>
        <p:spPr>
          <a:xfrm>
            <a:off x="1546329" y="6237185"/>
            <a:ext cx="3592861" cy="2495453"/>
          </a:xfrm>
          <a:prstGeom prst="rect">
            <a:avLst/>
          </a:prstGeom>
          <a:noFill/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feld 10"/>
          <p:cNvSpPr txBox="1"/>
          <p:nvPr/>
        </p:nvSpPr>
        <p:spPr>
          <a:xfrm>
            <a:off x="143635" y="113020"/>
            <a:ext cx="243027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Supplementary</a:t>
            </a:r>
            <a:r>
              <a:rPr lang="de-AT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AT" sz="1200" dirty="0" err="1"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  <a:r>
              <a:rPr lang="de-AT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igure</a:t>
            </a:r>
            <a:r>
              <a:rPr lang="de-AT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AT" sz="12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endParaRPr lang="en-GB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feld 11"/>
          <p:cNvSpPr txBox="1"/>
          <p:nvPr/>
        </p:nvSpPr>
        <p:spPr>
          <a:xfrm>
            <a:off x="1517106" y="2121393"/>
            <a:ext cx="30008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800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de-AT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endParaRPr lang="en-GB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Textfeld 12"/>
          <p:cNvSpPr txBox="1"/>
          <p:nvPr/>
        </p:nvSpPr>
        <p:spPr>
          <a:xfrm>
            <a:off x="2689365" y="2121963"/>
            <a:ext cx="30008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37</a:t>
            </a:r>
            <a:endParaRPr lang="en-GB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feld 13"/>
          <p:cNvSpPr txBox="1"/>
          <p:nvPr/>
        </p:nvSpPr>
        <p:spPr>
          <a:xfrm>
            <a:off x="3882360" y="2121393"/>
            <a:ext cx="30008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53</a:t>
            </a:r>
            <a:endParaRPr lang="en-GB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Textfeld 14"/>
          <p:cNvSpPr txBox="1"/>
          <p:nvPr/>
        </p:nvSpPr>
        <p:spPr>
          <a:xfrm>
            <a:off x="1561113" y="1131283"/>
            <a:ext cx="472731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de-AT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1mM</a:t>
            </a:r>
            <a:endParaRPr lang="en-GB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2766518" y="1131283"/>
            <a:ext cx="582211" cy="24622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de-AT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0.5mM</a:t>
            </a:r>
            <a:endParaRPr lang="en-GB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Textfeld 16"/>
          <p:cNvSpPr txBox="1"/>
          <p:nvPr/>
        </p:nvSpPr>
        <p:spPr>
          <a:xfrm>
            <a:off x="3969060" y="1131283"/>
            <a:ext cx="582211" cy="24622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de-AT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0.3mM</a:t>
            </a:r>
            <a:endParaRPr lang="en-GB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Textfeld 17"/>
          <p:cNvSpPr txBox="1"/>
          <p:nvPr/>
        </p:nvSpPr>
        <p:spPr>
          <a:xfrm>
            <a:off x="1576163" y="3715364"/>
            <a:ext cx="637702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de-AT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0.1mM</a:t>
            </a:r>
            <a:endParaRPr lang="de-AT" sz="10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Textfeld 18"/>
          <p:cNvSpPr txBox="1"/>
          <p:nvPr/>
        </p:nvSpPr>
        <p:spPr>
          <a:xfrm>
            <a:off x="2754446" y="3715364"/>
            <a:ext cx="652743" cy="24622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de-AT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0.05mM</a:t>
            </a:r>
            <a:endParaRPr lang="en-GB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Textfeld 19"/>
          <p:cNvSpPr txBox="1"/>
          <p:nvPr/>
        </p:nvSpPr>
        <p:spPr>
          <a:xfrm>
            <a:off x="3927661" y="3692078"/>
            <a:ext cx="723275" cy="24622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de-AT" sz="1000" b="1" smtClean="0">
                <a:latin typeface="Arial" panose="020B0604020202020204" pitchFamily="34" charset="0"/>
                <a:cs typeface="Arial" panose="020B0604020202020204" pitchFamily="34" charset="0"/>
              </a:rPr>
              <a:t>0.005mM</a:t>
            </a:r>
            <a:endParaRPr lang="en-GB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Textfeld 20"/>
          <p:cNvSpPr txBox="1"/>
          <p:nvPr/>
        </p:nvSpPr>
        <p:spPr>
          <a:xfrm>
            <a:off x="1523585" y="4682188"/>
            <a:ext cx="30008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77</a:t>
            </a:r>
            <a:endParaRPr lang="en-GB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Textfeld 21"/>
          <p:cNvSpPr txBox="1"/>
          <p:nvPr/>
        </p:nvSpPr>
        <p:spPr>
          <a:xfrm>
            <a:off x="2695844" y="4682758"/>
            <a:ext cx="35779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113</a:t>
            </a:r>
            <a:endParaRPr lang="en-GB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Textfeld 22"/>
          <p:cNvSpPr txBox="1"/>
          <p:nvPr/>
        </p:nvSpPr>
        <p:spPr>
          <a:xfrm>
            <a:off x="3888839" y="4682188"/>
            <a:ext cx="35779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137</a:t>
            </a:r>
            <a:endParaRPr lang="en-GB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Textfeld 23"/>
          <p:cNvSpPr txBox="1"/>
          <p:nvPr/>
        </p:nvSpPr>
        <p:spPr>
          <a:xfrm>
            <a:off x="1501324" y="5951339"/>
            <a:ext cx="30008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64</a:t>
            </a:r>
            <a:endParaRPr lang="en-GB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Textfeld 24"/>
          <p:cNvSpPr txBox="1"/>
          <p:nvPr/>
        </p:nvSpPr>
        <p:spPr>
          <a:xfrm>
            <a:off x="2673583" y="5951909"/>
            <a:ext cx="30008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95</a:t>
            </a:r>
            <a:endParaRPr lang="en-GB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Textfeld 25"/>
          <p:cNvSpPr txBox="1"/>
          <p:nvPr/>
        </p:nvSpPr>
        <p:spPr>
          <a:xfrm>
            <a:off x="3866578" y="5951339"/>
            <a:ext cx="35779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134</a:t>
            </a:r>
            <a:endParaRPr lang="en-GB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Textfeld 26"/>
          <p:cNvSpPr txBox="1"/>
          <p:nvPr/>
        </p:nvSpPr>
        <p:spPr>
          <a:xfrm>
            <a:off x="1546329" y="3401870"/>
            <a:ext cx="30008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21</a:t>
            </a:r>
            <a:endParaRPr lang="en-GB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Textfeld 27"/>
          <p:cNvSpPr txBox="1"/>
          <p:nvPr/>
        </p:nvSpPr>
        <p:spPr>
          <a:xfrm>
            <a:off x="2718588" y="3402440"/>
            <a:ext cx="30008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32</a:t>
            </a:r>
            <a:endParaRPr lang="en-GB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Textfeld 28"/>
          <p:cNvSpPr txBox="1"/>
          <p:nvPr/>
        </p:nvSpPr>
        <p:spPr>
          <a:xfrm>
            <a:off x="3879050" y="3401870"/>
            <a:ext cx="30008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46</a:t>
            </a:r>
            <a:endParaRPr lang="en-GB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Textfeld 29"/>
          <p:cNvSpPr txBox="1"/>
          <p:nvPr/>
        </p:nvSpPr>
        <p:spPr>
          <a:xfrm>
            <a:off x="1501324" y="7317305"/>
            <a:ext cx="35779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143</a:t>
            </a:r>
            <a:endParaRPr lang="en-GB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" name="Textfeld 30"/>
          <p:cNvSpPr txBox="1"/>
          <p:nvPr/>
        </p:nvSpPr>
        <p:spPr>
          <a:xfrm>
            <a:off x="2673583" y="7317875"/>
            <a:ext cx="35779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124</a:t>
            </a:r>
            <a:endParaRPr lang="en-GB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" name="Textfeld 31"/>
          <p:cNvSpPr txBox="1"/>
          <p:nvPr/>
        </p:nvSpPr>
        <p:spPr>
          <a:xfrm>
            <a:off x="3866578" y="7317305"/>
            <a:ext cx="30008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62</a:t>
            </a:r>
            <a:endParaRPr lang="en-GB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" name="Textfeld 32"/>
          <p:cNvSpPr txBox="1"/>
          <p:nvPr/>
        </p:nvSpPr>
        <p:spPr>
          <a:xfrm>
            <a:off x="1501324" y="8541451"/>
            <a:ext cx="35779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188</a:t>
            </a:r>
            <a:endParaRPr lang="en-GB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" name="Textfeld 33"/>
          <p:cNvSpPr txBox="1"/>
          <p:nvPr/>
        </p:nvSpPr>
        <p:spPr>
          <a:xfrm>
            <a:off x="2673583" y="8542021"/>
            <a:ext cx="35779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800" smtClean="0">
                <a:latin typeface="Arial" panose="020B0604020202020204" pitchFamily="34" charset="0"/>
                <a:cs typeface="Arial" panose="020B0604020202020204" pitchFamily="34" charset="0"/>
              </a:rPr>
              <a:t>130</a:t>
            </a:r>
            <a:endParaRPr lang="en-GB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" name="Textfeld 34"/>
          <p:cNvSpPr txBox="1"/>
          <p:nvPr/>
        </p:nvSpPr>
        <p:spPr>
          <a:xfrm>
            <a:off x="3866578" y="8541451"/>
            <a:ext cx="24237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800" dirty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endParaRPr lang="en-GB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" name="Textfeld 35"/>
          <p:cNvSpPr txBox="1"/>
          <p:nvPr/>
        </p:nvSpPr>
        <p:spPr>
          <a:xfrm>
            <a:off x="2393885" y="6247165"/>
            <a:ext cx="974947" cy="24622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de-AT" sz="10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EtOH</a:t>
            </a:r>
            <a:r>
              <a:rPr lang="de-AT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AT" sz="10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control</a:t>
            </a:r>
            <a:endParaRPr lang="en-GB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" name="Textfeld 36"/>
          <p:cNvSpPr txBox="1"/>
          <p:nvPr/>
        </p:nvSpPr>
        <p:spPr>
          <a:xfrm>
            <a:off x="3969192" y="7505365"/>
            <a:ext cx="960519" cy="24622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de-AT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Non </a:t>
            </a:r>
            <a:r>
              <a:rPr lang="de-AT" sz="10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infected</a:t>
            </a:r>
            <a:endParaRPr lang="en-GB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" name="Textfeld 37"/>
          <p:cNvSpPr txBox="1"/>
          <p:nvPr/>
        </p:nvSpPr>
        <p:spPr>
          <a:xfrm>
            <a:off x="3955608" y="6245225"/>
            <a:ext cx="731290" cy="24622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de-AT" sz="1000" b="1" dirty="0" err="1"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  <a:r>
              <a:rPr lang="de-AT" sz="10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ibavirin</a:t>
            </a:r>
            <a:endParaRPr lang="en-GB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" name="Textfeld 38"/>
          <p:cNvSpPr txBox="1"/>
          <p:nvPr/>
        </p:nvSpPr>
        <p:spPr>
          <a:xfrm>
            <a:off x="2360927" y="7505365"/>
            <a:ext cx="973343" cy="24622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de-AT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Virus </a:t>
            </a:r>
            <a:r>
              <a:rPr lang="de-AT" sz="10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control</a:t>
            </a:r>
            <a:endParaRPr lang="en-GB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815975" y="4999038"/>
            <a:ext cx="6858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4" name="Textfeld 3"/>
          <p:cNvSpPr txBox="1"/>
          <p:nvPr/>
        </p:nvSpPr>
        <p:spPr>
          <a:xfrm>
            <a:off x="1475093" y="610019"/>
            <a:ext cx="100880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HRV14</a:t>
            </a:r>
            <a:endParaRPr lang="en-GB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70647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35</Words>
  <Application>Microsoft Office PowerPoint</Application>
  <PresentationFormat>Bildschirmpräsentation (4:3)</PresentationFormat>
  <Paragraphs>30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Larissa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Saalmüller Armin</dc:creator>
  <cp:lastModifiedBy>Saalmüller Armin</cp:lastModifiedBy>
  <cp:revision>26</cp:revision>
  <cp:lastPrinted>2015-06-30T11:47:02Z</cp:lastPrinted>
  <dcterms:created xsi:type="dcterms:W3CDTF">2014-08-05T10:10:54Z</dcterms:created>
  <dcterms:modified xsi:type="dcterms:W3CDTF">2016-06-02T14:50:04Z</dcterms:modified>
</cp:coreProperties>
</file>