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</p:sldIdLst>
  <p:sldSz cx="6858000" cy="9906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35" autoAdjust="0"/>
    <p:restoredTop sz="94660"/>
  </p:normalViewPr>
  <p:slideViewPr>
    <p:cSldViewPr snapToGrid="0" showGuides="1">
      <p:cViewPr>
        <p:scale>
          <a:sx n="160" d="100"/>
          <a:sy n="160" d="100"/>
        </p:scale>
        <p:origin x="114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C78-3D61-48A5-8050-7F0386B7973D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8D73-3B89-4BA8-8193-F9B34F281D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4904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C78-3D61-48A5-8050-7F0386B7973D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8D73-3B89-4BA8-8193-F9B34F281D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3527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C78-3D61-48A5-8050-7F0386B7973D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8D73-3B89-4BA8-8193-F9B34F281D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408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C78-3D61-48A5-8050-7F0386B7973D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8D73-3B89-4BA8-8193-F9B34F281D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8113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C78-3D61-48A5-8050-7F0386B7973D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8D73-3B89-4BA8-8193-F9B34F281D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7565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C78-3D61-48A5-8050-7F0386B7973D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8D73-3B89-4BA8-8193-F9B34F281D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0178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C78-3D61-48A5-8050-7F0386B7973D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8D73-3B89-4BA8-8193-F9B34F281D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6648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C78-3D61-48A5-8050-7F0386B7973D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8D73-3B89-4BA8-8193-F9B34F281D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5019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C78-3D61-48A5-8050-7F0386B7973D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8D73-3B89-4BA8-8193-F9B34F281D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3927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C78-3D61-48A5-8050-7F0386B7973D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8D73-3B89-4BA8-8193-F9B34F281D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9865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3C78-3D61-48A5-8050-7F0386B7973D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8D73-3B89-4BA8-8193-F9B34F281D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7315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E3C78-3D61-48A5-8050-7F0386B7973D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78D73-3B89-4BA8-8193-F9B34F281D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41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1" t="67226" r="3820" b="23167"/>
          <a:stretch/>
        </p:blipFill>
        <p:spPr>
          <a:xfrm>
            <a:off x="2220721" y="2199383"/>
            <a:ext cx="2466000" cy="278626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765" t="7418" r="9642" b="84786"/>
          <a:stretch/>
        </p:blipFill>
        <p:spPr>
          <a:xfrm>
            <a:off x="2220721" y="1844756"/>
            <a:ext cx="2466000" cy="292108"/>
          </a:xfrm>
          <a:prstGeom prst="rect">
            <a:avLst/>
          </a:prstGeom>
        </p:spPr>
      </p:pic>
      <p:pic>
        <p:nvPicPr>
          <p:cNvPr id="45" name="Immagine 4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88" t="60405" r="10333" b="34092"/>
          <a:stretch/>
        </p:blipFill>
        <p:spPr>
          <a:xfrm>
            <a:off x="2220721" y="1547391"/>
            <a:ext cx="2466000" cy="205731"/>
          </a:xfrm>
          <a:prstGeom prst="rect">
            <a:avLst/>
          </a:prstGeom>
        </p:spPr>
      </p:pic>
      <p:sp>
        <p:nvSpPr>
          <p:cNvPr id="129" name="CasellaDiTesto 128"/>
          <p:cNvSpPr txBox="1"/>
          <p:nvPr/>
        </p:nvSpPr>
        <p:spPr>
          <a:xfrm>
            <a:off x="2448789" y="1378567"/>
            <a:ext cx="3366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30" name="CasellaDiTesto 129"/>
          <p:cNvSpPr txBox="1"/>
          <p:nvPr/>
        </p:nvSpPr>
        <p:spPr>
          <a:xfrm>
            <a:off x="2679041" y="1378567"/>
            <a:ext cx="14427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1 h</a:t>
            </a:r>
          </a:p>
        </p:txBody>
      </p:sp>
      <p:sp>
        <p:nvSpPr>
          <p:cNvPr id="131" name="CasellaDiTesto 130"/>
          <p:cNvSpPr txBox="1"/>
          <p:nvPr/>
        </p:nvSpPr>
        <p:spPr>
          <a:xfrm>
            <a:off x="2925748" y="1378567"/>
            <a:ext cx="14427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2 h</a:t>
            </a:r>
          </a:p>
        </p:txBody>
      </p:sp>
      <p:sp>
        <p:nvSpPr>
          <p:cNvPr id="132" name="CasellaDiTesto 131"/>
          <p:cNvSpPr txBox="1"/>
          <p:nvPr/>
        </p:nvSpPr>
        <p:spPr>
          <a:xfrm>
            <a:off x="3168879" y="1378567"/>
            <a:ext cx="14427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4 h</a:t>
            </a:r>
          </a:p>
        </p:txBody>
      </p:sp>
      <p:sp>
        <p:nvSpPr>
          <p:cNvPr id="134" name="CasellaDiTesto 133"/>
          <p:cNvSpPr txBox="1"/>
          <p:nvPr/>
        </p:nvSpPr>
        <p:spPr>
          <a:xfrm>
            <a:off x="3474181" y="1378567"/>
            <a:ext cx="3366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35" name="CasellaDiTesto 134"/>
          <p:cNvSpPr txBox="1"/>
          <p:nvPr/>
        </p:nvSpPr>
        <p:spPr>
          <a:xfrm>
            <a:off x="3689789" y="1378567"/>
            <a:ext cx="14427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1 h</a:t>
            </a:r>
          </a:p>
        </p:txBody>
      </p:sp>
      <p:sp>
        <p:nvSpPr>
          <p:cNvPr id="136" name="CasellaDiTesto 135"/>
          <p:cNvSpPr txBox="1"/>
          <p:nvPr/>
        </p:nvSpPr>
        <p:spPr>
          <a:xfrm>
            <a:off x="3936496" y="1378567"/>
            <a:ext cx="14427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2 h</a:t>
            </a:r>
          </a:p>
        </p:txBody>
      </p:sp>
      <p:sp>
        <p:nvSpPr>
          <p:cNvPr id="137" name="CasellaDiTesto 136"/>
          <p:cNvSpPr txBox="1"/>
          <p:nvPr/>
        </p:nvSpPr>
        <p:spPr>
          <a:xfrm>
            <a:off x="4179628" y="1378567"/>
            <a:ext cx="14427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4 h</a:t>
            </a:r>
          </a:p>
        </p:txBody>
      </p:sp>
      <p:cxnSp>
        <p:nvCxnSpPr>
          <p:cNvPr id="138" name="Connettore 1 137"/>
          <p:cNvCxnSpPr/>
          <p:nvPr/>
        </p:nvCxnSpPr>
        <p:spPr>
          <a:xfrm>
            <a:off x="2344549" y="1133154"/>
            <a:ext cx="19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CasellaDiTesto 138"/>
          <p:cNvSpPr txBox="1"/>
          <p:nvPr/>
        </p:nvSpPr>
        <p:spPr>
          <a:xfrm>
            <a:off x="1753002" y="1190676"/>
            <a:ext cx="51135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L. </a:t>
            </a:r>
            <a:r>
              <a:rPr lang="it-IT" sz="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infantum</a:t>
            </a:r>
            <a:endParaRPr lang="it-I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CasellaDiTesto 139"/>
          <p:cNvSpPr txBox="1"/>
          <p:nvPr/>
        </p:nvSpPr>
        <p:spPr>
          <a:xfrm>
            <a:off x="4499075" y="1378567"/>
            <a:ext cx="3366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CasellaDiTesto 140"/>
          <p:cNvSpPr txBox="1"/>
          <p:nvPr/>
        </p:nvSpPr>
        <p:spPr>
          <a:xfrm>
            <a:off x="3265864" y="965994"/>
            <a:ext cx="26289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THP1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CasellaDiTesto 141"/>
          <p:cNvSpPr txBox="1"/>
          <p:nvPr/>
        </p:nvSpPr>
        <p:spPr>
          <a:xfrm>
            <a:off x="2448789" y="1187067"/>
            <a:ext cx="3366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43" name="CasellaDiTesto 142"/>
          <p:cNvSpPr txBox="1"/>
          <p:nvPr/>
        </p:nvSpPr>
        <p:spPr>
          <a:xfrm>
            <a:off x="2721520" y="1187067"/>
            <a:ext cx="3366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44" name="CasellaDiTesto 143"/>
          <p:cNvSpPr txBox="1"/>
          <p:nvPr/>
        </p:nvSpPr>
        <p:spPr>
          <a:xfrm>
            <a:off x="2962481" y="1187067"/>
            <a:ext cx="3366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45" name="CasellaDiTesto 144"/>
          <p:cNvSpPr txBox="1"/>
          <p:nvPr/>
        </p:nvSpPr>
        <p:spPr>
          <a:xfrm>
            <a:off x="3203442" y="1187067"/>
            <a:ext cx="3366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46" name="CasellaDiTesto 145"/>
          <p:cNvSpPr txBox="1"/>
          <p:nvPr/>
        </p:nvSpPr>
        <p:spPr>
          <a:xfrm>
            <a:off x="3468578" y="1187067"/>
            <a:ext cx="593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CasellaDiTesto 146"/>
          <p:cNvSpPr txBox="1"/>
          <p:nvPr/>
        </p:nvSpPr>
        <p:spPr>
          <a:xfrm>
            <a:off x="3723452" y="1187067"/>
            <a:ext cx="593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CasellaDiTesto 147"/>
          <p:cNvSpPr txBox="1"/>
          <p:nvPr/>
        </p:nvSpPr>
        <p:spPr>
          <a:xfrm>
            <a:off x="3973463" y="1187067"/>
            <a:ext cx="593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CasellaDiTesto 148"/>
          <p:cNvSpPr txBox="1"/>
          <p:nvPr/>
        </p:nvSpPr>
        <p:spPr>
          <a:xfrm>
            <a:off x="4203378" y="1187067"/>
            <a:ext cx="593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CasellaDiTesto 149"/>
          <p:cNvSpPr txBox="1"/>
          <p:nvPr/>
        </p:nvSpPr>
        <p:spPr>
          <a:xfrm>
            <a:off x="4487752" y="1187067"/>
            <a:ext cx="593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2" name="Connettore 1 151"/>
          <p:cNvCxnSpPr/>
          <p:nvPr/>
        </p:nvCxnSpPr>
        <p:spPr>
          <a:xfrm>
            <a:off x="2066957" y="1630692"/>
            <a:ext cx="216000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CasellaDiTesto 152"/>
          <p:cNvSpPr txBox="1"/>
          <p:nvPr/>
        </p:nvSpPr>
        <p:spPr>
          <a:xfrm>
            <a:off x="1740893" y="1890002"/>
            <a:ext cx="29655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CHOP</a:t>
            </a:r>
          </a:p>
        </p:txBody>
      </p:sp>
      <p:cxnSp>
        <p:nvCxnSpPr>
          <p:cNvPr id="154" name="Connettore 1 153"/>
          <p:cNvCxnSpPr/>
          <p:nvPr/>
        </p:nvCxnSpPr>
        <p:spPr>
          <a:xfrm>
            <a:off x="2066957" y="1969231"/>
            <a:ext cx="216000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CasellaDiTesto 155"/>
          <p:cNvSpPr txBox="1"/>
          <p:nvPr/>
        </p:nvSpPr>
        <p:spPr>
          <a:xfrm>
            <a:off x="1639189" y="1378567"/>
            <a:ext cx="66524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TUN 0.5 </a:t>
            </a:r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µg/ml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CasellaDiTesto 156"/>
          <p:cNvSpPr txBox="1"/>
          <p:nvPr/>
        </p:nvSpPr>
        <p:spPr>
          <a:xfrm>
            <a:off x="1772469" y="2269582"/>
            <a:ext cx="22923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8" name="Connettore 1 157"/>
          <p:cNvCxnSpPr/>
          <p:nvPr/>
        </p:nvCxnSpPr>
        <p:spPr>
          <a:xfrm>
            <a:off x="2066957" y="2348811"/>
            <a:ext cx="216000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CasellaDiTesto 162"/>
          <p:cNvSpPr txBox="1"/>
          <p:nvPr/>
        </p:nvSpPr>
        <p:spPr>
          <a:xfrm>
            <a:off x="1698731" y="1558903"/>
            <a:ext cx="35747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p-eIF2</a:t>
            </a:r>
            <a:r>
              <a:rPr lang="el-G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03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986</TotalTime>
  <Words>35</Words>
  <Application>Microsoft Office PowerPoint</Application>
  <PresentationFormat>A4 (21x29,7 cm)</PresentationFormat>
  <Paragraphs>24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mauro de santi</dc:creator>
  <cp:lastModifiedBy>user</cp:lastModifiedBy>
  <cp:revision>58</cp:revision>
  <dcterms:created xsi:type="dcterms:W3CDTF">2015-11-26T14:43:28Z</dcterms:created>
  <dcterms:modified xsi:type="dcterms:W3CDTF">2016-06-14T12:46:57Z</dcterms:modified>
</cp:coreProperties>
</file>