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546" y="-4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36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5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9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1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22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85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6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087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221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1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A78F2-D0F8-4CCD-9B5B-DA897721ADC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557EE-1BA9-4570-95F6-261EA14CD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8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04800"/>
            <a:ext cx="3435858" cy="84940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607" y="320621"/>
            <a:ext cx="23411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 Narrow" panose="020B0606020202030204" pitchFamily="34" charset="0"/>
              </a:rPr>
              <a:t>Supplementary </a:t>
            </a:r>
            <a:r>
              <a:rPr lang="en-US" sz="1200" b="1" smtClean="0">
                <a:latin typeface="Arial Narrow" panose="020B0606020202030204" pitchFamily="34" charset="0"/>
              </a:rPr>
              <a:t>Figure 2. </a:t>
            </a:r>
            <a:endParaRPr lang="en-US" sz="1200" b="1" dirty="0" smtClean="0">
              <a:latin typeface="Arial Narrow" panose="020B0606020202030204" pitchFamily="34" charset="0"/>
            </a:endParaRPr>
          </a:p>
          <a:p>
            <a:r>
              <a:rPr lang="en-US" sz="1200" b="1" dirty="0" smtClean="0">
                <a:latin typeface="Arial Narrow" panose="020B0606020202030204" pitchFamily="34" charset="0"/>
              </a:rPr>
              <a:t>A) </a:t>
            </a:r>
            <a:r>
              <a:rPr lang="en-US" sz="1200" dirty="0" smtClean="0">
                <a:latin typeface="Arial Narrow" panose="020B0606020202030204" pitchFamily="34" charset="0"/>
              </a:rPr>
              <a:t>Three different samples identified by RNA2DNAlign to present with </a:t>
            </a:r>
            <a:r>
              <a:rPr lang="en-US" sz="1200" dirty="0" err="1" smtClean="0">
                <a:latin typeface="Arial Narrow" panose="020B0606020202030204" pitchFamily="34" charset="0"/>
              </a:rPr>
              <a:t>monoallelic</a:t>
            </a:r>
            <a:r>
              <a:rPr lang="en-US" sz="1200" dirty="0" smtClean="0">
                <a:latin typeface="Arial Narrow" panose="020B0606020202030204" pitchFamily="34" charset="0"/>
              </a:rPr>
              <a:t> expression of the variant allele in position chr13:25021245. A total of 22 samples (out of the studied 90) presented with the same pattern. </a:t>
            </a:r>
            <a:r>
              <a:rPr lang="en-US" sz="1200" b="1" dirty="0" smtClean="0">
                <a:latin typeface="Arial Narrow" panose="020B0606020202030204" pitchFamily="34" charset="0"/>
              </a:rPr>
              <a:t>B) </a:t>
            </a:r>
            <a:r>
              <a:rPr lang="en-US" sz="1200" dirty="0" smtClean="0">
                <a:latin typeface="Arial Narrow" panose="020B0606020202030204" pitchFamily="34" charset="0"/>
              </a:rPr>
              <a:t>Three different samples identified by RNA2DNAlign with a complete loss of the variant allele at position chr13:20277413 in both normal and tumor transcriptome. A total of 31 samples presented with the same allele distribution for this position. </a:t>
            </a:r>
            <a:endParaRPr lang="en-U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543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George Washington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Anelia Horvath</dc:creator>
  <cp:lastModifiedBy>Horvath, Anelia Dafinova</cp:lastModifiedBy>
  <cp:revision>3</cp:revision>
  <dcterms:created xsi:type="dcterms:W3CDTF">2015-10-08T19:56:07Z</dcterms:created>
  <dcterms:modified xsi:type="dcterms:W3CDTF">2016-08-11T19:49:15Z</dcterms:modified>
</cp:coreProperties>
</file>